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5964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3.png"/><Relationship Id="rId6" Type="http://schemas.openxmlformats.org/officeDocument/2006/relationships/image" Target="../media/image22.sv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3.png"/><Relationship Id="rId6" Type="http://schemas.openxmlformats.org/officeDocument/2006/relationships/image" Target="../media/image22.sv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077BC-23DB-4887-8774-5F3A6DAA874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9051FFCD-A4EB-4242-99B0-F563B7F31BD9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Randevu günleri Pazartesi ve Salı günleridir. </a:t>
          </a:r>
          <a:endParaRPr lang="en-US"/>
        </a:p>
      </dgm:t>
    </dgm:pt>
    <dgm:pt modelId="{7424151F-76A8-4706-91B6-E8F40B37864D}" type="parTrans" cxnId="{2245C2A1-D205-43FE-99B4-94C65C3C9558}">
      <dgm:prSet/>
      <dgm:spPr/>
      <dgm:t>
        <a:bodyPr/>
        <a:lstStyle/>
        <a:p>
          <a:endParaRPr lang="en-US"/>
        </a:p>
      </dgm:t>
    </dgm:pt>
    <dgm:pt modelId="{21CD6E88-D0A2-4EA2-83C4-D8EFEA382521}" type="sibTrans" cxnId="{2245C2A1-D205-43FE-99B4-94C65C3C955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FAB7551-F7C7-425A-9A06-6B6B941DB3D5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 dirty="0"/>
            <a:t>Karşınıza gelen ekranda Pazartesi veya Salı günü için açılmış randevu gününün saatini seçmelisiniz.</a:t>
          </a:r>
        </a:p>
        <a:p>
          <a:pPr>
            <a:lnSpc>
              <a:spcPct val="100000"/>
            </a:lnSpc>
          </a:pPr>
          <a:endParaRPr lang="en-US" dirty="0"/>
        </a:p>
      </dgm:t>
    </dgm:pt>
    <dgm:pt modelId="{DAA1C126-06C2-46CA-A455-257B3C75A052}" type="parTrans" cxnId="{3152C9A5-3B49-440E-99B7-2CC68D00CF84}">
      <dgm:prSet/>
      <dgm:spPr/>
      <dgm:t>
        <a:bodyPr/>
        <a:lstStyle/>
        <a:p>
          <a:endParaRPr lang="en-US"/>
        </a:p>
      </dgm:t>
    </dgm:pt>
    <dgm:pt modelId="{26F1DF6C-AABB-49EA-B169-615A09995B5A}" type="sibTrans" cxnId="{3152C9A5-3B49-440E-99B7-2CC68D00CF8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ABECFBD-EFEA-4320-B0FF-5010EFABCCB6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Randevu saatinden önce en erken 7 gün öncesinden randevu oluşturabilirsiniz.</a:t>
          </a:r>
          <a:endParaRPr lang="en-US"/>
        </a:p>
      </dgm:t>
    </dgm:pt>
    <dgm:pt modelId="{1E7CE8ED-FE6D-4359-8DE6-C3B7F86F915B}" type="parTrans" cxnId="{39F7380F-AB6A-4498-B396-EE8D672B5AC3}">
      <dgm:prSet/>
      <dgm:spPr/>
      <dgm:t>
        <a:bodyPr/>
        <a:lstStyle/>
        <a:p>
          <a:endParaRPr lang="en-US"/>
        </a:p>
      </dgm:t>
    </dgm:pt>
    <dgm:pt modelId="{2CB35B82-E401-48E6-9D97-EB247B6F4F89}" type="sibTrans" cxnId="{39F7380F-AB6A-4498-B396-EE8D672B5AC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0074126-7039-4498-82D2-DD2711EEA508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 dirty="0"/>
            <a:t>Ayrıca bir seferde alınan randevuda en fazla 3 öğrenci daha randevu alan kişi ile gelebilir. </a:t>
          </a:r>
          <a:endParaRPr lang="en-US" dirty="0"/>
        </a:p>
      </dgm:t>
    </dgm:pt>
    <dgm:pt modelId="{513442A9-ABA9-4409-A41B-D7E9A456E40D}" type="parTrans" cxnId="{4C0681B5-872E-4308-91A3-248B6A3914EA}">
      <dgm:prSet/>
      <dgm:spPr/>
      <dgm:t>
        <a:bodyPr/>
        <a:lstStyle/>
        <a:p>
          <a:endParaRPr lang="en-US"/>
        </a:p>
      </dgm:t>
    </dgm:pt>
    <dgm:pt modelId="{80912D15-1E8D-4130-AB0F-71FEDADCC835}" type="sibTrans" cxnId="{4C0681B5-872E-4308-91A3-248B6A3914EA}">
      <dgm:prSet/>
      <dgm:spPr/>
      <dgm:t>
        <a:bodyPr/>
        <a:lstStyle/>
        <a:p>
          <a:endParaRPr lang="en-US"/>
        </a:p>
      </dgm:t>
    </dgm:pt>
    <dgm:pt modelId="{03B96A18-8E77-C940-A01F-052663ACCA0A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 dirty="0"/>
            <a:t>Laboratuvarı tüm öğrencilerin kullanımını sağlayabilmek için 1 gün için 1 saat randevu almalısınız .</a:t>
          </a:r>
          <a:endParaRPr lang="en-US" dirty="0"/>
        </a:p>
      </dgm:t>
    </dgm:pt>
    <dgm:pt modelId="{1C22AF06-09DE-FF43-98E0-C2DCC9B6B43F}" type="parTrans" cxnId="{F63E95B4-4633-0C49-88C1-C9AE68B9ACE6}">
      <dgm:prSet/>
      <dgm:spPr/>
      <dgm:t>
        <a:bodyPr/>
        <a:lstStyle/>
        <a:p>
          <a:endParaRPr lang="tr-TR"/>
        </a:p>
      </dgm:t>
    </dgm:pt>
    <dgm:pt modelId="{3C74CC44-1F98-124D-952B-08713F5B2104}" type="sibTrans" cxnId="{F63E95B4-4633-0C49-88C1-C9AE68B9ACE6}">
      <dgm:prSet/>
      <dgm:spPr/>
      <dgm:t>
        <a:bodyPr/>
        <a:lstStyle/>
        <a:p>
          <a:pPr>
            <a:lnSpc>
              <a:spcPct val="100000"/>
            </a:lnSpc>
          </a:pPr>
          <a:endParaRPr lang="tr-TR"/>
        </a:p>
      </dgm:t>
    </dgm:pt>
    <dgm:pt modelId="{71307FFC-D8D4-45A5-87E4-4B76016A9F69}" type="pres">
      <dgm:prSet presAssocID="{E06077BC-23DB-4887-8774-5F3A6DAA874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6342255-C87F-4E12-9E89-EE69AF60BBB1}" type="pres">
      <dgm:prSet presAssocID="{E06077BC-23DB-4887-8774-5F3A6DAA8745}" presName="container" presStyleCnt="0">
        <dgm:presLayoutVars>
          <dgm:dir/>
          <dgm:resizeHandles val="exact"/>
        </dgm:presLayoutVars>
      </dgm:prSet>
      <dgm:spPr/>
    </dgm:pt>
    <dgm:pt modelId="{00BEA7D9-E25F-4D01-BBD8-58CFC9893201}" type="pres">
      <dgm:prSet presAssocID="{9051FFCD-A4EB-4242-99B0-F563B7F31BD9}" presName="compNode" presStyleCnt="0"/>
      <dgm:spPr/>
    </dgm:pt>
    <dgm:pt modelId="{04ABCDFC-60B1-4D6E-A6E5-B3DF6AD97E58}" type="pres">
      <dgm:prSet presAssocID="{9051FFCD-A4EB-4242-99B0-F563B7F31BD9}" presName="iconBgRect" presStyleLbl="bgShp" presStyleIdx="0" presStyleCnt="5"/>
      <dgm:spPr/>
    </dgm:pt>
    <dgm:pt modelId="{4585E794-6D5B-4D6A-9B5D-4FE9E7F0E008}" type="pres">
      <dgm:prSet presAssocID="{9051FFCD-A4EB-4242-99B0-F563B7F31BD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BDEE3107-11DA-4192-A806-F3DFC743338D}" type="pres">
      <dgm:prSet presAssocID="{9051FFCD-A4EB-4242-99B0-F563B7F31BD9}" presName="spaceRect" presStyleCnt="0"/>
      <dgm:spPr/>
    </dgm:pt>
    <dgm:pt modelId="{D5727B9F-03CA-4D3F-BA1C-FB9657FA2FBB}" type="pres">
      <dgm:prSet presAssocID="{9051FFCD-A4EB-4242-99B0-F563B7F31BD9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C45620E5-2C98-4F69-A472-1CAC9A09D0D9}" type="pres">
      <dgm:prSet presAssocID="{21CD6E88-D0A2-4EA2-83C4-D8EFEA382521}" presName="sibTrans" presStyleLbl="sibTrans2D1" presStyleIdx="0" presStyleCnt="0"/>
      <dgm:spPr/>
      <dgm:t>
        <a:bodyPr/>
        <a:lstStyle/>
        <a:p>
          <a:endParaRPr lang="tr-TR"/>
        </a:p>
      </dgm:t>
    </dgm:pt>
    <dgm:pt modelId="{5296769C-8B77-44F2-BD23-869E1E8AF1A2}" type="pres">
      <dgm:prSet presAssocID="{6FAB7551-F7C7-425A-9A06-6B6B941DB3D5}" presName="compNode" presStyleCnt="0"/>
      <dgm:spPr/>
    </dgm:pt>
    <dgm:pt modelId="{05C1DF57-AA1B-451D-9075-D589D514D1E9}" type="pres">
      <dgm:prSet presAssocID="{6FAB7551-F7C7-425A-9A06-6B6B941DB3D5}" presName="iconBgRect" presStyleLbl="bgShp" presStyleIdx="1" presStyleCnt="5"/>
      <dgm:spPr/>
    </dgm:pt>
    <dgm:pt modelId="{2385A8E8-3DA0-4B38-A7E4-E5590D2D17FA}" type="pres">
      <dgm:prSet presAssocID="{6FAB7551-F7C7-425A-9A06-6B6B941DB3D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3F6EDD52-8DAC-4212-8AFB-84FD0A5779E2}" type="pres">
      <dgm:prSet presAssocID="{6FAB7551-F7C7-425A-9A06-6B6B941DB3D5}" presName="spaceRect" presStyleCnt="0"/>
      <dgm:spPr/>
    </dgm:pt>
    <dgm:pt modelId="{21B060F3-B342-4DE5-A29D-E35CCEEC3F37}" type="pres">
      <dgm:prSet presAssocID="{6FAB7551-F7C7-425A-9A06-6B6B941DB3D5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2E5326D7-88CC-4E00-AC3D-7F98B36DE677}" type="pres">
      <dgm:prSet presAssocID="{26F1DF6C-AABB-49EA-B169-615A09995B5A}" presName="sibTrans" presStyleLbl="sibTrans2D1" presStyleIdx="0" presStyleCnt="0"/>
      <dgm:spPr/>
      <dgm:t>
        <a:bodyPr/>
        <a:lstStyle/>
        <a:p>
          <a:endParaRPr lang="tr-TR"/>
        </a:p>
      </dgm:t>
    </dgm:pt>
    <dgm:pt modelId="{69283166-082B-44A8-B347-2080F4714419}" type="pres">
      <dgm:prSet presAssocID="{9ABECFBD-EFEA-4320-B0FF-5010EFABCCB6}" presName="compNode" presStyleCnt="0"/>
      <dgm:spPr/>
    </dgm:pt>
    <dgm:pt modelId="{B338BDC0-6BE2-4D84-A625-299BF6E67796}" type="pres">
      <dgm:prSet presAssocID="{9ABECFBD-EFEA-4320-B0FF-5010EFABCCB6}" presName="iconBgRect" presStyleLbl="bgShp" presStyleIdx="2" presStyleCnt="5"/>
      <dgm:spPr/>
    </dgm:pt>
    <dgm:pt modelId="{6641446A-8558-407D-A68F-DE6010846598}" type="pres">
      <dgm:prSet presAssocID="{9ABECFBD-EFEA-4320-B0FF-5010EFABCCB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lp"/>
        </a:ext>
      </dgm:extLst>
    </dgm:pt>
    <dgm:pt modelId="{E8AD2FA4-102C-47A7-BF48-7CA2EB896B80}" type="pres">
      <dgm:prSet presAssocID="{9ABECFBD-EFEA-4320-B0FF-5010EFABCCB6}" presName="spaceRect" presStyleCnt="0"/>
      <dgm:spPr/>
    </dgm:pt>
    <dgm:pt modelId="{B9CCCE42-FD0B-4F5F-B7B6-FF2433EF9D22}" type="pres">
      <dgm:prSet presAssocID="{9ABECFBD-EFEA-4320-B0FF-5010EFABCCB6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0A1B1AF1-C414-416B-80DE-22054942C0D2}" type="pres">
      <dgm:prSet presAssocID="{2CB35B82-E401-48E6-9D97-EB247B6F4F89}" presName="sibTrans" presStyleLbl="sibTrans2D1" presStyleIdx="0" presStyleCnt="0"/>
      <dgm:spPr/>
      <dgm:t>
        <a:bodyPr/>
        <a:lstStyle/>
        <a:p>
          <a:endParaRPr lang="tr-TR"/>
        </a:p>
      </dgm:t>
    </dgm:pt>
    <dgm:pt modelId="{24FC618E-39F6-5647-9F3F-50A06AF01302}" type="pres">
      <dgm:prSet presAssocID="{03B96A18-8E77-C940-A01F-052663ACCA0A}" presName="compNode" presStyleCnt="0"/>
      <dgm:spPr/>
    </dgm:pt>
    <dgm:pt modelId="{661947AF-AD0D-834D-AB6F-2485E60A19C7}" type="pres">
      <dgm:prSet presAssocID="{03B96A18-8E77-C940-A01F-052663ACCA0A}" presName="iconBgRect" presStyleLbl="bgShp" presStyleIdx="3" presStyleCnt="5"/>
      <dgm:spPr/>
    </dgm:pt>
    <dgm:pt modelId="{4A228186-E16D-BF41-AB7C-80FB22A03868}" type="pres">
      <dgm:prSet presAssocID="{03B96A18-8E77-C940-A01F-052663ACCA0A}" presName="iconRect" presStyleLbl="node1" presStyleIdx="3" presStyleCnt="5"/>
      <dgm:spPr/>
    </dgm:pt>
    <dgm:pt modelId="{698C1579-51C8-B642-A4D1-5B5DE77A95E5}" type="pres">
      <dgm:prSet presAssocID="{03B96A18-8E77-C940-A01F-052663ACCA0A}" presName="spaceRect" presStyleCnt="0"/>
      <dgm:spPr/>
    </dgm:pt>
    <dgm:pt modelId="{855F23AE-E1A3-E540-B223-E744300896D3}" type="pres">
      <dgm:prSet presAssocID="{03B96A18-8E77-C940-A01F-052663ACCA0A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7844D67A-1D47-4040-8F96-FB829D60596C}" type="pres">
      <dgm:prSet presAssocID="{3C74CC44-1F98-124D-952B-08713F5B2104}" presName="sibTrans" presStyleLbl="sibTrans2D1" presStyleIdx="0" presStyleCnt="0"/>
      <dgm:spPr/>
      <dgm:t>
        <a:bodyPr/>
        <a:lstStyle/>
        <a:p>
          <a:endParaRPr lang="tr-TR"/>
        </a:p>
      </dgm:t>
    </dgm:pt>
    <dgm:pt modelId="{036679A4-AA88-4A1E-BA33-3889C27830CD}" type="pres">
      <dgm:prSet presAssocID="{30074126-7039-4498-82D2-DD2711EEA508}" presName="compNode" presStyleCnt="0"/>
      <dgm:spPr/>
    </dgm:pt>
    <dgm:pt modelId="{EB0775D7-B6D0-48B9-9C28-195CBD746A3A}" type="pres">
      <dgm:prSet presAssocID="{30074126-7039-4498-82D2-DD2711EEA508}" presName="iconBgRect" presStyleLbl="bgShp" presStyleIdx="4" presStyleCnt="5"/>
      <dgm:spPr/>
    </dgm:pt>
    <dgm:pt modelId="{658D04F0-4BC4-4E5C-87A9-2C192DBB9346}" type="pres">
      <dgm:prSet presAssocID="{30074126-7039-4498-82D2-DD2711EEA508}" presName="iconRect" presStyleLbl="node1" presStyleIdx="4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ptan"/>
        </a:ext>
      </dgm:extLst>
    </dgm:pt>
    <dgm:pt modelId="{68B75D30-537C-42F2-A1A6-CCF983C2E195}" type="pres">
      <dgm:prSet presAssocID="{30074126-7039-4498-82D2-DD2711EEA508}" presName="spaceRect" presStyleCnt="0"/>
      <dgm:spPr/>
    </dgm:pt>
    <dgm:pt modelId="{B0845845-03F7-478D-97BB-6AF0CD85F062}" type="pres">
      <dgm:prSet presAssocID="{30074126-7039-4498-82D2-DD2711EEA508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C0681B5-872E-4308-91A3-248B6A3914EA}" srcId="{E06077BC-23DB-4887-8774-5F3A6DAA8745}" destId="{30074126-7039-4498-82D2-DD2711EEA508}" srcOrd="4" destOrd="0" parTransId="{513442A9-ABA9-4409-A41B-D7E9A456E40D}" sibTransId="{80912D15-1E8D-4130-AB0F-71FEDADCC835}"/>
    <dgm:cxn modelId="{39F7380F-AB6A-4498-B396-EE8D672B5AC3}" srcId="{E06077BC-23DB-4887-8774-5F3A6DAA8745}" destId="{9ABECFBD-EFEA-4320-B0FF-5010EFABCCB6}" srcOrd="2" destOrd="0" parTransId="{1E7CE8ED-FE6D-4359-8DE6-C3B7F86F915B}" sibTransId="{2CB35B82-E401-48E6-9D97-EB247B6F4F89}"/>
    <dgm:cxn modelId="{F996CFD7-61F7-5642-B544-C83BED59DB82}" type="presOf" srcId="{2CB35B82-E401-48E6-9D97-EB247B6F4F89}" destId="{0A1B1AF1-C414-416B-80DE-22054942C0D2}" srcOrd="0" destOrd="0" presId="urn:microsoft.com/office/officeart/2018/2/layout/IconCircleList"/>
    <dgm:cxn modelId="{465C9BE7-4289-CC47-B464-065654D5A4BD}" type="presOf" srcId="{03B96A18-8E77-C940-A01F-052663ACCA0A}" destId="{855F23AE-E1A3-E540-B223-E744300896D3}" srcOrd="0" destOrd="0" presId="urn:microsoft.com/office/officeart/2018/2/layout/IconCircleList"/>
    <dgm:cxn modelId="{F1A4BB0A-4FEA-4142-BE7A-06F4DD30E334}" type="presOf" srcId="{9ABECFBD-EFEA-4320-B0FF-5010EFABCCB6}" destId="{B9CCCE42-FD0B-4F5F-B7B6-FF2433EF9D22}" srcOrd="0" destOrd="0" presId="urn:microsoft.com/office/officeart/2018/2/layout/IconCircleList"/>
    <dgm:cxn modelId="{A5C46A8F-69AD-8F49-8C32-C38E0FCB56D4}" type="presOf" srcId="{3C74CC44-1F98-124D-952B-08713F5B2104}" destId="{7844D67A-1D47-4040-8F96-FB829D60596C}" srcOrd="0" destOrd="0" presId="urn:microsoft.com/office/officeart/2018/2/layout/IconCircleList"/>
    <dgm:cxn modelId="{74F47754-193C-B443-88D7-90C5E3B0649F}" type="presOf" srcId="{E06077BC-23DB-4887-8774-5F3A6DAA8745}" destId="{71307FFC-D8D4-45A5-87E4-4B76016A9F69}" srcOrd="0" destOrd="0" presId="urn:microsoft.com/office/officeart/2018/2/layout/IconCircleList"/>
    <dgm:cxn modelId="{F63E95B4-4633-0C49-88C1-C9AE68B9ACE6}" srcId="{E06077BC-23DB-4887-8774-5F3A6DAA8745}" destId="{03B96A18-8E77-C940-A01F-052663ACCA0A}" srcOrd="3" destOrd="0" parTransId="{1C22AF06-09DE-FF43-98E0-C2DCC9B6B43F}" sibTransId="{3C74CC44-1F98-124D-952B-08713F5B2104}"/>
    <dgm:cxn modelId="{2245C2A1-D205-43FE-99B4-94C65C3C9558}" srcId="{E06077BC-23DB-4887-8774-5F3A6DAA8745}" destId="{9051FFCD-A4EB-4242-99B0-F563B7F31BD9}" srcOrd="0" destOrd="0" parTransId="{7424151F-76A8-4706-91B6-E8F40B37864D}" sibTransId="{21CD6E88-D0A2-4EA2-83C4-D8EFEA382521}"/>
    <dgm:cxn modelId="{1CB7EF4F-2068-D14F-A8A1-279CE862C481}" type="presOf" srcId="{21CD6E88-D0A2-4EA2-83C4-D8EFEA382521}" destId="{C45620E5-2C98-4F69-A472-1CAC9A09D0D9}" srcOrd="0" destOrd="0" presId="urn:microsoft.com/office/officeart/2018/2/layout/IconCircleList"/>
    <dgm:cxn modelId="{D0570DD5-4D7C-0C49-B500-F2EBC23DA851}" type="presOf" srcId="{6FAB7551-F7C7-425A-9A06-6B6B941DB3D5}" destId="{21B060F3-B342-4DE5-A29D-E35CCEEC3F37}" srcOrd="0" destOrd="0" presId="urn:microsoft.com/office/officeart/2018/2/layout/IconCircleList"/>
    <dgm:cxn modelId="{5D15816A-98F4-1F45-8CFF-826CFD68584E}" type="presOf" srcId="{30074126-7039-4498-82D2-DD2711EEA508}" destId="{B0845845-03F7-478D-97BB-6AF0CD85F062}" srcOrd="0" destOrd="0" presId="urn:microsoft.com/office/officeart/2018/2/layout/IconCircleList"/>
    <dgm:cxn modelId="{3152C9A5-3B49-440E-99B7-2CC68D00CF84}" srcId="{E06077BC-23DB-4887-8774-5F3A6DAA8745}" destId="{6FAB7551-F7C7-425A-9A06-6B6B941DB3D5}" srcOrd="1" destOrd="0" parTransId="{DAA1C126-06C2-46CA-A455-257B3C75A052}" sibTransId="{26F1DF6C-AABB-49EA-B169-615A09995B5A}"/>
    <dgm:cxn modelId="{ACF2364F-67AD-9E4D-AEF1-1B4FA234183C}" type="presOf" srcId="{26F1DF6C-AABB-49EA-B169-615A09995B5A}" destId="{2E5326D7-88CC-4E00-AC3D-7F98B36DE677}" srcOrd="0" destOrd="0" presId="urn:microsoft.com/office/officeart/2018/2/layout/IconCircleList"/>
    <dgm:cxn modelId="{593428C9-7048-EB40-AE0D-46BC4610B9C2}" type="presOf" srcId="{9051FFCD-A4EB-4242-99B0-F563B7F31BD9}" destId="{D5727B9F-03CA-4D3F-BA1C-FB9657FA2FBB}" srcOrd="0" destOrd="0" presId="urn:microsoft.com/office/officeart/2018/2/layout/IconCircleList"/>
    <dgm:cxn modelId="{E20AE520-EB29-6149-B416-928E7BBB3C9D}" type="presParOf" srcId="{71307FFC-D8D4-45A5-87E4-4B76016A9F69}" destId="{46342255-C87F-4E12-9E89-EE69AF60BBB1}" srcOrd="0" destOrd="0" presId="urn:microsoft.com/office/officeart/2018/2/layout/IconCircleList"/>
    <dgm:cxn modelId="{FCDF29F6-6612-3348-A44C-15C0AD5A24BC}" type="presParOf" srcId="{46342255-C87F-4E12-9E89-EE69AF60BBB1}" destId="{00BEA7D9-E25F-4D01-BBD8-58CFC9893201}" srcOrd="0" destOrd="0" presId="urn:microsoft.com/office/officeart/2018/2/layout/IconCircleList"/>
    <dgm:cxn modelId="{2D3B01CE-9BFF-4543-86FA-6736E4A941BB}" type="presParOf" srcId="{00BEA7D9-E25F-4D01-BBD8-58CFC9893201}" destId="{04ABCDFC-60B1-4D6E-A6E5-B3DF6AD97E58}" srcOrd="0" destOrd="0" presId="urn:microsoft.com/office/officeart/2018/2/layout/IconCircleList"/>
    <dgm:cxn modelId="{D0FFA128-317A-934A-9C61-F3E204E50984}" type="presParOf" srcId="{00BEA7D9-E25F-4D01-BBD8-58CFC9893201}" destId="{4585E794-6D5B-4D6A-9B5D-4FE9E7F0E008}" srcOrd="1" destOrd="0" presId="urn:microsoft.com/office/officeart/2018/2/layout/IconCircleList"/>
    <dgm:cxn modelId="{1C966305-26C7-DF47-BE57-0E5C071BB1B8}" type="presParOf" srcId="{00BEA7D9-E25F-4D01-BBD8-58CFC9893201}" destId="{BDEE3107-11DA-4192-A806-F3DFC743338D}" srcOrd="2" destOrd="0" presId="urn:microsoft.com/office/officeart/2018/2/layout/IconCircleList"/>
    <dgm:cxn modelId="{EB78CFD2-C899-414A-AA87-08F97BE5521D}" type="presParOf" srcId="{00BEA7D9-E25F-4D01-BBD8-58CFC9893201}" destId="{D5727B9F-03CA-4D3F-BA1C-FB9657FA2FBB}" srcOrd="3" destOrd="0" presId="urn:microsoft.com/office/officeart/2018/2/layout/IconCircleList"/>
    <dgm:cxn modelId="{46CFB48A-6815-9A4F-B231-BF3F3C4B2FA1}" type="presParOf" srcId="{46342255-C87F-4E12-9E89-EE69AF60BBB1}" destId="{C45620E5-2C98-4F69-A472-1CAC9A09D0D9}" srcOrd="1" destOrd="0" presId="urn:microsoft.com/office/officeart/2018/2/layout/IconCircleList"/>
    <dgm:cxn modelId="{5F55E4D2-03A7-4546-BC1A-3F3082A0E145}" type="presParOf" srcId="{46342255-C87F-4E12-9E89-EE69AF60BBB1}" destId="{5296769C-8B77-44F2-BD23-869E1E8AF1A2}" srcOrd="2" destOrd="0" presId="urn:microsoft.com/office/officeart/2018/2/layout/IconCircleList"/>
    <dgm:cxn modelId="{F8AC40AA-19E6-E246-9BC3-A5604A9D96FD}" type="presParOf" srcId="{5296769C-8B77-44F2-BD23-869E1E8AF1A2}" destId="{05C1DF57-AA1B-451D-9075-D589D514D1E9}" srcOrd="0" destOrd="0" presId="urn:microsoft.com/office/officeart/2018/2/layout/IconCircleList"/>
    <dgm:cxn modelId="{2E676091-14A1-9943-850B-95FA342583CA}" type="presParOf" srcId="{5296769C-8B77-44F2-BD23-869E1E8AF1A2}" destId="{2385A8E8-3DA0-4B38-A7E4-E5590D2D17FA}" srcOrd="1" destOrd="0" presId="urn:microsoft.com/office/officeart/2018/2/layout/IconCircleList"/>
    <dgm:cxn modelId="{D2335CB5-433E-9E40-89C4-6B5DE0F23A87}" type="presParOf" srcId="{5296769C-8B77-44F2-BD23-869E1E8AF1A2}" destId="{3F6EDD52-8DAC-4212-8AFB-84FD0A5779E2}" srcOrd="2" destOrd="0" presId="urn:microsoft.com/office/officeart/2018/2/layout/IconCircleList"/>
    <dgm:cxn modelId="{ACA2396A-78CA-4A46-98BF-B48AEB61798D}" type="presParOf" srcId="{5296769C-8B77-44F2-BD23-869E1E8AF1A2}" destId="{21B060F3-B342-4DE5-A29D-E35CCEEC3F37}" srcOrd="3" destOrd="0" presId="urn:microsoft.com/office/officeart/2018/2/layout/IconCircleList"/>
    <dgm:cxn modelId="{0A51D9DA-95F0-484E-93E1-79C3D60E8902}" type="presParOf" srcId="{46342255-C87F-4E12-9E89-EE69AF60BBB1}" destId="{2E5326D7-88CC-4E00-AC3D-7F98B36DE677}" srcOrd="3" destOrd="0" presId="urn:microsoft.com/office/officeart/2018/2/layout/IconCircleList"/>
    <dgm:cxn modelId="{8E548488-19DE-7F49-898A-6565732EC81A}" type="presParOf" srcId="{46342255-C87F-4E12-9E89-EE69AF60BBB1}" destId="{69283166-082B-44A8-B347-2080F4714419}" srcOrd="4" destOrd="0" presId="urn:microsoft.com/office/officeart/2018/2/layout/IconCircleList"/>
    <dgm:cxn modelId="{4341D8B0-116F-F24E-9A76-4E29BA9AF500}" type="presParOf" srcId="{69283166-082B-44A8-B347-2080F4714419}" destId="{B338BDC0-6BE2-4D84-A625-299BF6E67796}" srcOrd="0" destOrd="0" presId="urn:microsoft.com/office/officeart/2018/2/layout/IconCircleList"/>
    <dgm:cxn modelId="{A4D9571D-F66C-FB48-BF73-581E58E6BC7E}" type="presParOf" srcId="{69283166-082B-44A8-B347-2080F4714419}" destId="{6641446A-8558-407D-A68F-DE6010846598}" srcOrd="1" destOrd="0" presId="urn:microsoft.com/office/officeart/2018/2/layout/IconCircleList"/>
    <dgm:cxn modelId="{5B2EFE99-D73B-554D-9B2B-5B6B7DC02563}" type="presParOf" srcId="{69283166-082B-44A8-B347-2080F4714419}" destId="{E8AD2FA4-102C-47A7-BF48-7CA2EB896B80}" srcOrd="2" destOrd="0" presId="urn:microsoft.com/office/officeart/2018/2/layout/IconCircleList"/>
    <dgm:cxn modelId="{A64211B7-9CE1-7A4E-9F6C-BDA5BBF9C643}" type="presParOf" srcId="{69283166-082B-44A8-B347-2080F4714419}" destId="{B9CCCE42-FD0B-4F5F-B7B6-FF2433EF9D22}" srcOrd="3" destOrd="0" presId="urn:microsoft.com/office/officeart/2018/2/layout/IconCircleList"/>
    <dgm:cxn modelId="{B1038948-5E00-C649-80DD-2186B13F8AD2}" type="presParOf" srcId="{46342255-C87F-4E12-9E89-EE69AF60BBB1}" destId="{0A1B1AF1-C414-416B-80DE-22054942C0D2}" srcOrd="5" destOrd="0" presId="urn:microsoft.com/office/officeart/2018/2/layout/IconCircleList"/>
    <dgm:cxn modelId="{E743B645-4E71-8846-AD4F-FA84AAB638AE}" type="presParOf" srcId="{46342255-C87F-4E12-9E89-EE69AF60BBB1}" destId="{24FC618E-39F6-5647-9F3F-50A06AF01302}" srcOrd="6" destOrd="0" presId="urn:microsoft.com/office/officeart/2018/2/layout/IconCircleList"/>
    <dgm:cxn modelId="{0F926915-F6EB-A944-9456-2B6D4286D955}" type="presParOf" srcId="{24FC618E-39F6-5647-9F3F-50A06AF01302}" destId="{661947AF-AD0D-834D-AB6F-2485E60A19C7}" srcOrd="0" destOrd="0" presId="urn:microsoft.com/office/officeart/2018/2/layout/IconCircleList"/>
    <dgm:cxn modelId="{43223DA9-8C94-E84B-8F44-D42249048FF0}" type="presParOf" srcId="{24FC618E-39F6-5647-9F3F-50A06AF01302}" destId="{4A228186-E16D-BF41-AB7C-80FB22A03868}" srcOrd="1" destOrd="0" presId="urn:microsoft.com/office/officeart/2018/2/layout/IconCircleList"/>
    <dgm:cxn modelId="{4428BB89-2359-A44F-A805-F0EA6B7E4B34}" type="presParOf" srcId="{24FC618E-39F6-5647-9F3F-50A06AF01302}" destId="{698C1579-51C8-B642-A4D1-5B5DE77A95E5}" srcOrd="2" destOrd="0" presId="urn:microsoft.com/office/officeart/2018/2/layout/IconCircleList"/>
    <dgm:cxn modelId="{AABE0FD1-5498-754F-9977-6AF32623415B}" type="presParOf" srcId="{24FC618E-39F6-5647-9F3F-50A06AF01302}" destId="{855F23AE-E1A3-E540-B223-E744300896D3}" srcOrd="3" destOrd="0" presId="urn:microsoft.com/office/officeart/2018/2/layout/IconCircleList"/>
    <dgm:cxn modelId="{4D7A6B54-4D08-1141-B77C-2CBA1EC2DFA0}" type="presParOf" srcId="{46342255-C87F-4E12-9E89-EE69AF60BBB1}" destId="{7844D67A-1D47-4040-8F96-FB829D60596C}" srcOrd="7" destOrd="0" presId="urn:microsoft.com/office/officeart/2018/2/layout/IconCircleList"/>
    <dgm:cxn modelId="{679AD79D-05C6-2C41-BE98-4395B711FBA9}" type="presParOf" srcId="{46342255-C87F-4E12-9E89-EE69AF60BBB1}" destId="{036679A4-AA88-4A1E-BA33-3889C27830CD}" srcOrd="8" destOrd="0" presId="urn:microsoft.com/office/officeart/2018/2/layout/IconCircleList"/>
    <dgm:cxn modelId="{00041AF4-CF4B-0A46-92B9-8ABEB0012D6A}" type="presParOf" srcId="{036679A4-AA88-4A1E-BA33-3889C27830CD}" destId="{EB0775D7-B6D0-48B9-9C28-195CBD746A3A}" srcOrd="0" destOrd="0" presId="urn:microsoft.com/office/officeart/2018/2/layout/IconCircleList"/>
    <dgm:cxn modelId="{2929F418-2E7A-F840-BA23-30B25AF6DFCD}" type="presParOf" srcId="{036679A4-AA88-4A1E-BA33-3889C27830CD}" destId="{658D04F0-4BC4-4E5C-87A9-2C192DBB9346}" srcOrd="1" destOrd="0" presId="urn:microsoft.com/office/officeart/2018/2/layout/IconCircleList"/>
    <dgm:cxn modelId="{CE4AE654-C32B-E241-9ABB-A501B35B1202}" type="presParOf" srcId="{036679A4-AA88-4A1E-BA33-3889C27830CD}" destId="{68B75D30-537C-42F2-A1A6-CCF983C2E195}" srcOrd="2" destOrd="0" presId="urn:microsoft.com/office/officeart/2018/2/layout/IconCircleList"/>
    <dgm:cxn modelId="{5CFC4DD7-660F-1E42-8621-3BA072F44C18}" type="presParOf" srcId="{036679A4-AA88-4A1E-BA33-3889C27830CD}" destId="{B0845845-03F7-478D-97BB-6AF0CD85F06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7F3E30-5EF8-478F-8751-E854AB930DD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A84B703-0455-463C-9454-79FB1BAE1A11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Uygulamaya gelmeden önce mutlaka konuyla ilgili bilimsel bilgi yeterliliğinizi değerlendirin.</a:t>
          </a:r>
          <a:endParaRPr lang="en-US"/>
        </a:p>
      </dgm:t>
    </dgm:pt>
    <dgm:pt modelId="{0A078174-F17B-4500-8041-EB608397565D}" type="parTrans" cxnId="{82710759-D471-404A-977C-7E51E21ABC59}">
      <dgm:prSet/>
      <dgm:spPr/>
      <dgm:t>
        <a:bodyPr/>
        <a:lstStyle/>
        <a:p>
          <a:endParaRPr lang="en-US"/>
        </a:p>
      </dgm:t>
    </dgm:pt>
    <dgm:pt modelId="{59709E38-9962-49FB-A68D-C7BFC51EEF9E}" type="sibTrans" cxnId="{82710759-D471-404A-977C-7E51E21ABC59}">
      <dgm:prSet/>
      <dgm:spPr/>
      <dgm:t>
        <a:bodyPr/>
        <a:lstStyle/>
        <a:p>
          <a:endParaRPr lang="en-US"/>
        </a:p>
      </dgm:t>
    </dgm:pt>
    <dgm:pt modelId="{8C498464-24C5-40A5-A159-0867C86FB6E7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Eksik gördüğünüz beceri ile ilgili okumalarınızı tamamlayın.</a:t>
          </a:r>
          <a:endParaRPr lang="en-US"/>
        </a:p>
      </dgm:t>
    </dgm:pt>
    <dgm:pt modelId="{24E7A854-293C-4F7B-ABB5-A4AABE153278}" type="parTrans" cxnId="{2E493B7D-28E3-43B5-89E2-1066CF666EA0}">
      <dgm:prSet/>
      <dgm:spPr/>
      <dgm:t>
        <a:bodyPr/>
        <a:lstStyle/>
        <a:p>
          <a:endParaRPr lang="en-US"/>
        </a:p>
      </dgm:t>
    </dgm:pt>
    <dgm:pt modelId="{555E2D3B-E59A-4F61-A4A2-8C1B18C0CB7F}" type="sibTrans" cxnId="{2E493B7D-28E3-43B5-89E2-1066CF666EA0}">
      <dgm:prSet/>
      <dgm:spPr/>
      <dgm:t>
        <a:bodyPr/>
        <a:lstStyle/>
        <a:p>
          <a:endParaRPr lang="en-US"/>
        </a:p>
      </dgm:t>
    </dgm:pt>
    <dgm:pt modelId="{1145FFDD-B797-4537-8594-05E285575AB1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Uygulamaya laboratuvar önlüğünüzle beraber randevu aldığınız saatte gelin.</a:t>
          </a:r>
          <a:endParaRPr lang="en-US"/>
        </a:p>
      </dgm:t>
    </dgm:pt>
    <dgm:pt modelId="{79AE83B2-EB9C-4108-96F3-4C0938D4EE6F}" type="parTrans" cxnId="{A40C4F91-165A-4D22-B09F-2847D58B79F2}">
      <dgm:prSet/>
      <dgm:spPr/>
      <dgm:t>
        <a:bodyPr/>
        <a:lstStyle/>
        <a:p>
          <a:endParaRPr lang="en-US"/>
        </a:p>
      </dgm:t>
    </dgm:pt>
    <dgm:pt modelId="{E6EC1A24-BC64-4A55-ADAD-0CF46495BF0B}" type="sibTrans" cxnId="{A40C4F91-165A-4D22-B09F-2847D58B79F2}">
      <dgm:prSet/>
      <dgm:spPr/>
      <dgm:t>
        <a:bodyPr/>
        <a:lstStyle/>
        <a:p>
          <a:endParaRPr lang="en-US"/>
        </a:p>
      </dgm:t>
    </dgm:pt>
    <dgm:pt modelId="{5B2A7117-AE62-4473-9EEE-D6AA1F97EC7F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Uygulama sırasında eğitimcinin yönlendirmelerine uygun hareket edin.</a:t>
          </a:r>
          <a:endParaRPr lang="en-US"/>
        </a:p>
      </dgm:t>
    </dgm:pt>
    <dgm:pt modelId="{4CC680AC-6C19-4FAA-A656-B8D1F2925FEC}" type="parTrans" cxnId="{0D79BAB4-5630-4590-8C22-0A4F0E6A6266}">
      <dgm:prSet/>
      <dgm:spPr/>
      <dgm:t>
        <a:bodyPr/>
        <a:lstStyle/>
        <a:p>
          <a:endParaRPr lang="en-US"/>
        </a:p>
      </dgm:t>
    </dgm:pt>
    <dgm:pt modelId="{F3D50099-0119-4C3E-BD87-89D0495ABAB8}" type="sibTrans" cxnId="{0D79BAB4-5630-4590-8C22-0A4F0E6A6266}">
      <dgm:prSet/>
      <dgm:spPr/>
      <dgm:t>
        <a:bodyPr/>
        <a:lstStyle/>
        <a:p>
          <a:endParaRPr lang="en-US"/>
        </a:p>
      </dgm:t>
    </dgm:pt>
    <dgm:pt modelId="{F144F4A8-C45E-422F-BC7C-6B5F4D4CF0E7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/>
            <a:t>Eğitim süresince ses ve görüntü kaydı alınması yasaktır. </a:t>
          </a:r>
          <a:endParaRPr lang="en-US"/>
        </a:p>
      </dgm:t>
    </dgm:pt>
    <dgm:pt modelId="{91894B7C-1B66-404E-A57C-CF141E5E0CC6}" type="parTrans" cxnId="{366B8415-E587-4BB7-81C7-112DB038F12F}">
      <dgm:prSet/>
      <dgm:spPr/>
      <dgm:t>
        <a:bodyPr/>
        <a:lstStyle/>
        <a:p>
          <a:endParaRPr lang="en-US"/>
        </a:p>
      </dgm:t>
    </dgm:pt>
    <dgm:pt modelId="{DAA61553-8E05-4EA4-8754-3FD5B6110369}" type="sibTrans" cxnId="{366B8415-E587-4BB7-81C7-112DB038F12F}">
      <dgm:prSet/>
      <dgm:spPr/>
      <dgm:t>
        <a:bodyPr/>
        <a:lstStyle/>
        <a:p>
          <a:endParaRPr lang="en-US"/>
        </a:p>
      </dgm:t>
    </dgm:pt>
    <dgm:pt modelId="{9330DB8D-4B10-4DD0-B145-F41E2F56E69C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0" baseline="0" dirty="0"/>
            <a:t>Uygulama sonrasında öğrenciler tarafından  laboratuvar toplanmalı ve atıklar doğru bir şekilde atılmalıdır. </a:t>
          </a:r>
          <a:endParaRPr lang="en-US" dirty="0"/>
        </a:p>
      </dgm:t>
    </dgm:pt>
    <dgm:pt modelId="{5B262CB0-0590-477A-898A-0ACFC2B2BC2D}" type="parTrans" cxnId="{6A3EDEFB-1855-4203-95B0-AD1E01B11FAF}">
      <dgm:prSet/>
      <dgm:spPr/>
      <dgm:t>
        <a:bodyPr/>
        <a:lstStyle/>
        <a:p>
          <a:endParaRPr lang="en-US"/>
        </a:p>
      </dgm:t>
    </dgm:pt>
    <dgm:pt modelId="{F1BAA415-3BDB-4B18-93D3-0A2FD898EBBA}" type="sibTrans" cxnId="{6A3EDEFB-1855-4203-95B0-AD1E01B11FAF}">
      <dgm:prSet/>
      <dgm:spPr/>
      <dgm:t>
        <a:bodyPr/>
        <a:lstStyle/>
        <a:p>
          <a:endParaRPr lang="en-US"/>
        </a:p>
      </dgm:t>
    </dgm:pt>
    <dgm:pt modelId="{ECC22317-334D-49BC-A638-CC6F6BBB329A}" type="pres">
      <dgm:prSet presAssocID="{A37F3E30-5EF8-478F-8751-E854AB930DD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9BD5984-8CD6-46C4-AE41-B59340D68EF2}" type="pres">
      <dgm:prSet presAssocID="{6A84B703-0455-463C-9454-79FB1BAE1A11}" presName="compNode" presStyleCnt="0"/>
      <dgm:spPr/>
    </dgm:pt>
    <dgm:pt modelId="{F3D97ED0-F48B-4FD0-9B7F-042EEC425C1E}" type="pres">
      <dgm:prSet presAssocID="{6A84B703-0455-463C-9454-79FB1BAE1A11}" presName="bgRect" presStyleLbl="bgShp" presStyleIdx="0" presStyleCnt="6"/>
      <dgm:spPr/>
    </dgm:pt>
    <dgm:pt modelId="{CEC6F358-BB22-4702-8C74-87E03A1FB69A}" type="pres">
      <dgm:prSet presAssocID="{6A84B703-0455-463C-9454-79FB1BAE1A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 Kap"/>
        </a:ext>
      </dgm:extLst>
    </dgm:pt>
    <dgm:pt modelId="{09D664DE-4BC5-49D0-9B68-F011531CEE6A}" type="pres">
      <dgm:prSet presAssocID="{6A84B703-0455-463C-9454-79FB1BAE1A11}" presName="spaceRect" presStyleCnt="0"/>
      <dgm:spPr/>
    </dgm:pt>
    <dgm:pt modelId="{2A89C940-605C-4250-B2A6-EABC7400291B}" type="pres">
      <dgm:prSet presAssocID="{6A84B703-0455-463C-9454-79FB1BAE1A11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4D62509-3146-4EFC-99E0-843D0270AD71}" type="pres">
      <dgm:prSet presAssocID="{59709E38-9962-49FB-A68D-C7BFC51EEF9E}" presName="sibTrans" presStyleCnt="0"/>
      <dgm:spPr/>
    </dgm:pt>
    <dgm:pt modelId="{A2DE0970-228F-4A2F-A629-1BB36D15605A}" type="pres">
      <dgm:prSet presAssocID="{8C498464-24C5-40A5-A159-0867C86FB6E7}" presName="compNode" presStyleCnt="0"/>
      <dgm:spPr/>
    </dgm:pt>
    <dgm:pt modelId="{A1FDB50B-1EFC-4D4A-B530-8BDD87BDEE17}" type="pres">
      <dgm:prSet presAssocID="{8C498464-24C5-40A5-A159-0867C86FB6E7}" presName="bgRect" presStyleLbl="bgShp" presStyleIdx="1" presStyleCnt="6"/>
      <dgm:spPr/>
    </dgm:pt>
    <dgm:pt modelId="{81C7B901-AFDD-4BC9-B953-FF260A8502DC}" type="pres">
      <dgm:prSet presAssocID="{8C498464-24C5-40A5-A159-0867C86FB6E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Yapboz"/>
        </a:ext>
      </dgm:extLst>
    </dgm:pt>
    <dgm:pt modelId="{85BF23AE-B40B-4263-BDBB-1A1670F12F6A}" type="pres">
      <dgm:prSet presAssocID="{8C498464-24C5-40A5-A159-0867C86FB6E7}" presName="spaceRect" presStyleCnt="0"/>
      <dgm:spPr/>
    </dgm:pt>
    <dgm:pt modelId="{38DC068E-10B8-486A-81A1-DC45EA3DF22B}" type="pres">
      <dgm:prSet presAssocID="{8C498464-24C5-40A5-A159-0867C86FB6E7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06CE027D-24EA-42A1-AC84-87D29B4DAF5A}" type="pres">
      <dgm:prSet presAssocID="{555E2D3B-E59A-4F61-A4A2-8C1B18C0CB7F}" presName="sibTrans" presStyleCnt="0"/>
      <dgm:spPr/>
    </dgm:pt>
    <dgm:pt modelId="{7E0E0CC9-2851-4C20-9DC8-BF9D12D323F9}" type="pres">
      <dgm:prSet presAssocID="{1145FFDD-B797-4537-8594-05E285575AB1}" presName="compNode" presStyleCnt="0"/>
      <dgm:spPr/>
    </dgm:pt>
    <dgm:pt modelId="{9505F7EA-FA8E-4E2E-9B3A-B0EFFEC3089A}" type="pres">
      <dgm:prSet presAssocID="{1145FFDD-B797-4537-8594-05E285575AB1}" presName="bgRect" presStyleLbl="bgShp" presStyleIdx="2" presStyleCnt="6"/>
      <dgm:spPr/>
    </dgm:pt>
    <dgm:pt modelId="{EE6E4C5D-C2E3-4FA9-9955-7813709440D5}" type="pres">
      <dgm:prSet presAssocID="{1145FFDD-B797-4537-8594-05E285575AB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5F5FC9F6-BBB5-40ED-A957-2FB7BE50ED2B}" type="pres">
      <dgm:prSet presAssocID="{1145FFDD-B797-4537-8594-05E285575AB1}" presName="spaceRect" presStyleCnt="0"/>
      <dgm:spPr/>
    </dgm:pt>
    <dgm:pt modelId="{26CE7DAB-44BE-45F9-85A1-C34F03091BBE}" type="pres">
      <dgm:prSet presAssocID="{1145FFDD-B797-4537-8594-05E285575AB1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FE8B3DCE-0D4F-49CA-A77A-7AEFCDCBEC02}" type="pres">
      <dgm:prSet presAssocID="{E6EC1A24-BC64-4A55-ADAD-0CF46495BF0B}" presName="sibTrans" presStyleCnt="0"/>
      <dgm:spPr/>
    </dgm:pt>
    <dgm:pt modelId="{D8DAB78A-3C56-420C-9B3D-3CAA7DDA66CA}" type="pres">
      <dgm:prSet presAssocID="{5B2A7117-AE62-4473-9EEE-D6AA1F97EC7F}" presName="compNode" presStyleCnt="0"/>
      <dgm:spPr/>
    </dgm:pt>
    <dgm:pt modelId="{A94C1652-E214-4701-9A2F-9486075BDA24}" type="pres">
      <dgm:prSet presAssocID="{5B2A7117-AE62-4473-9EEE-D6AA1F97EC7F}" presName="bgRect" presStyleLbl="bgShp" presStyleIdx="3" presStyleCnt="6"/>
      <dgm:spPr/>
    </dgm:pt>
    <dgm:pt modelId="{0E0A50BF-FA45-4807-82B7-C4842BBF29C7}" type="pres">
      <dgm:prSet presAssocID="{5B2A7117-AE62-4473-9EEE-D6AA1F97EC7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1F8DD9DD-D488-475A-BDF0-2C604073B3F5}" type="pres">
      <dgm:prSet presAssocID="{5B2A7117-AE62-4473-9EEE-D6AA1F97EC7F}" presName="spaceRect" presStyleCnt="0"/>
      <dgm:spPr/>
    </dgm:pt>
    <dgm:pt modelId="{1DF2E824-1430-4C09-AF48-86085C718533}" type="pres">
      <dgm:prSet presAssocID="{5B2A7117-AE62-4473-9EEE-D6AA1F97EC7F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57036E0-D480-40B4-B873-34F2E0A39977}" type="pres">
      <dgm:prSet presAssocID="{F3D50099-0119-4C3E-BD87-89D0495ABAB8}" presName="sibTrans" presStyleCnt="0"/>
      <dgm:spPr/>
    </dgm:pt>
    <dgm:pt modelId="{1BCBD833-3B0E-4B8C-B1ED-14C2745871B6}" type="pres">
      <dgm:prSet presAssocID="{F144F4A8-C45E-422F-BC7C-6B5F4D4CF0E7}" presName="compNode" presStyleCnt="0"/>
      <dgm:spPr/>
    </dgm:pt>
    <dgm:pt modelId="{DC8C5BE5-BEF5-479E-9B45-10073275E8C8}" type="pres">
      <dgm:prSet presAssocID="{F144F4A8-C45E-422F-BC7C-6B5F4D4CF0E7}" presName="bgRect" presStyleLbl="bgShp" presStyleIdx="4" presStyleCnt="6"/>
      <dgm:spPr/>
    </dgm:pt>
    <dgm:pt modelId="{11669490-12A9-4695-8982-F0EA1441A711}" type="pres">
      <dgm:prSet presAssocID="{F144F4A8-C45E-422F-BC7C-6B5F4D4CF0E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İşitme engelli"/>
        </a:ext>
      </dgm:extLst>
    </dgm:pt>
    <dgm:pt modelId="{232402CA-257F-412A-964A-D34F7C4C84BD}" type="pres">
      <dgm:prSet presAssocID="{F144F4A8-C45E-422F-BC7C-6B5F4D4CF0E7}" presName="spaceRect" presStyleCnt="0"/>
      <dgm:spPr/>
    </dgm:pt>
    <dgm:pt modelId="{18163EB4-01C9-430F-A542-F91E747DAB27}" type="pres">
      <dgm:prSet presAssocID="{F144F4A8-C45E-422F-BC7C-6B5F4D4CF0E7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F46441F8-9EB1-4410-B756-D21DD97CBEB3}" type="pres">
      <dgm:prSet presAssocID="{DAA61553-8E05-4EA4-8754-3FD5B6110369}" presName="sibTrans" presStyleCnt="0"/>
      <dgm:spPr/>
    </dgm:pt>
    <dgm:pt modelId="{68197951-C2B7-4EAE-80BA-AF50EAE51D12}" type="pres">
      <dgm:prSet presAssocID="{9330DB8D-4B10-4DD0-B145-F41E2F56E69C}" presName="compNode" presStyleCnt="0"/>
      <dgm:spPr/>
    </dgm:pt>
    <dgm:pt modelId="{F478F32C-FD67-458D-B7F1-87CC908246F8}" type="pres">
      <dgm:prSet presAssocID="{9330DB8D-4B10-4DD0-B145-F41E2F56E69C}" presName="bgRect" presStyleLbl="bgShp" presStyleIdx="5" presStyleCnt="6"/>
      <dgm:spPr/>
    </dgm:pt>
    <dgm:pt modelId="{A8B19AE0-AD9F-4120-8D52-195955CDD897}" type="pres">
      <dgm:prSet presAssocID="{9330DB8D-4B10-4DD0-B145-F41E2F56E69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E5774489-1BB5-443F-B054-E710BF5FC841}" type="pres">
      <dgm:prSet presAssocID="{9330DB8D-4B10-4DD0-B145-F41E2F56E69C}" presName="spaceRect" presStyleCnt="0"/>
      <dgm:spPr/>
    </dgm:pt>
    <dgm:pt modelId="{980E84D7-791B-4324-83C0-7547578EDE7C}" type="pres">
      <dgm:prSet presAssocID="{9330DB8D-4B10-4DD0-B145-F41E2F56E69C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2E493B7D-28E3-43B5-89E2-1066CF666EA0}" srcId="{A37F3E30-5EF8-478F-8751-E854AB930DD9}" destId="{8C498464-24C5-40A5-A159-0867C86FB6E7}" srcOrd="1" destOrd="0" parTransId="{24E7A854-293C-4F7B-ABB5-A4AABE153278}" sibTransId="{555E2D3B-E59A-4F61-A4A2-8C1B18C0CB7F}"/>
    <dgm:cxn modelId="{6A3EDEFB-1855-4203-95B0-AD1E01B11FAF}" srcId="{A37F3E30-5EF8-478F-8751-E854AB930DD9}" destId="{9330DB8D-4B10-4DD0-B145-F41E2F56E69C}" srcOrd="5" destOrd="0" parTransId="{5B262CB0-0590-477A-898A-0ACFC2B2BC2D}" sibTransId="{F1BAA415-3BDB-4B18-93D3-0A2FD898EBBA}"/>
    <dgm:cxn modelId="{6118C6D8-3D7C-AC49-A56D-7493898080BF}" type="presOf" srcId="{5B2A7117-AE62-4473-9EEE-D6AA1F97EC7F}" destId="{1DF2E824-1430-4C09-AF48-86085C718533}" srcOrd="0" destOrd="0" presId="urn:microsoft.com/office/officeart/2018/2/layout/IconVerticalSolidList"/>
    <dgm:cxn modelId="{AF6F3999-52A6-7642-A07A-FADC39A30505}" type="presOf" srcId="{8C498464-24C5-40A5-A159-0867C86FB6E7}" destId="{38DC068E-10B8-486A-81A1-DC45EA3DF22B}" srcOrd="0" destOrd="0" presId="urn:microsoft.com/office/officeart/2018/2/layout/IconVerticalSolidList"/>
    <dgm:cxn modelId="{A40C4F91-165A-4D22-B09F-2847D58B79F2}" srcId="{A37F3E30-5EF8-478F-8751-E854AB930DD9}" destId="{1145FFDD-B797-4537-8594-05E285575AB1}" srcOrd="2" destOrd="0" parTransId="{79AE83B2-EB9C-4108-96F3-4C0938D4EE6F}" sibTransId="{E6EC1A24-BC64-4A55-ADAD-0CF46495BF0B}"/>
    <dgm:cxn modelId="{82710759-D471-404A-977C-7E51E21ABC59}" srcId="{A37F3E30-5EF8-478F-8751-E854AB930DD9}" destId="{6A84B703-0455-463C-9454-79FB1BAE1A11}" srcOrd="0" destOrd="0" parTransId="{0A078174-F17B-4500-8041-EB608397565D}" sibTransId="{59709E38-9962-49FB-A68D-C7BFC51EEF9E}"/>
    <dgm:cxn modelId="{C7D17C06-B031-624F-8BCD-A6EB2CE4BB00}" type="presOf" srcId="{1145FFDD-B797-4537-8594-05E285575AB1}" destId="{26CE7DAB-44BE-45F9-85A1-C34F03091BBE}" srcOrd="0" destOrd="0" presId="urn:microsoft.com/office/officeart/2018/2/layout/IconVerticalSolidList"/>
    <dgm:cxn modelId="{66EBC3A4-8513-6343-BA74-946621191D53}" type="presOf" srcId="{A37F3E30-5EF8-478F-8751-E854AB930DD9}" destId="{ECC22317-334D-49BC-A638-CC6F6BBB329A}" srcOrd="0" destOrd="0" presId="urn:microsoft.com/office/officeart/2018/2/layout/IconVerticalSolidList"/>
    <dgm:cxn modelId="{D4A8A9DC-67CE-534D-8EF6-E48A03556751}" type="presOf" srcId="{F144F4A8-C45E-422F-BC7C-6B5F4D4CF0E7}" destId="{18163EB4-01C9-430F-A542-F91E747DAB27}" srcOrd="0" destOrd="0" presId="urn:microsoft.com/office/officeart/2018/2/layout/IconVerticalSolidList"/>
    <dgm:cxn modelId="{3AB4053C-DB6D-EA41-BC15-CD4CE2DC7D70}" type="presOf" srcId="{6A84B703-0455-463C-9454-79FB1BAE1A11}" destId="{2A89C940-605C-4250-B2A6-EABC7400291B}" srcOrd="0" destOrd="0" presId="urn:microsoft.com/office/officeart/2018/2/layout/IconVerticalSolidList"/>
    <dgm:cxn modelId="{BB4235E4-9B34-3945-A4D6-0E46D9915BB3}" type="presOf" srcId="{9330DB8D-4B10-4DD0-B145-F41E2F56E69C}" destId="{980E84D7-791B-4324-83C0-7547578EDE7C}" srcOrd="0" destOrd="0" presId="urn:microsoft.com/office/officeart/2018/2/layout/IconVerticalSolidList"/>
    <dgm:cxn modelId="{366B8415-E587-4BB7-81C7-112DB038F12F}" srcId="{A37F3E30-5EF8-478F-8751-E854AB930DD9}" destId="{F144F4A8-C45E-422F-BC7C-6B5F4D4CF0E7}" srcOrd="4" destOrd="0" parTransId="{91894B7C-1B66-404E-A57C-CF141E5E0CC6}" sibTransId="{DAA61553-8E05-4EA4-8754-3FD5B6110369}"/>
    <dgm:cxn modelId="{0D79BAB4-5630-4590-8C22-0A4F0E6A6266}" srcId="{A37F3E30-5EF8-478F-8751-E854AB930DD9}" destId="{5B2A7117-AE62-4473-9EEE-D6AA1F97EC7F}" srcOrd="3" destOrd="0" parTransId="{4CC680AC-6C19-4FAA-A656-B8D1F2925FEC}" sibTransId="{F3D50099-0119-4C3E-BD87-89D0495ABAB8}"/>
    <dgm:cxn modelId="{04A9AE8F-5E21-BB4F-8B2F-02AD54E92C50}" type="presParOf" srcId="{ECC22317-334D-49BC-A638-CC6F6BBB329A}" destId="{D9BD5984-8CD6-46C4-AE41-B59340D68EF2}" srcOrd="0" destOrd="0" presId="urn:microsoft.com/office/officeart/2018/2/layout/IconVerticalSolidList"/>
    <dgm:cxn modelId="{DE35562F-B328-8744-98EA-64E8E8FA466B}" type="presParOf" srcId="{D9BD5984-8CD6-46C4-AE41-B59340D68EF2}" destId="{F3D97ED0-F48B-4FD0-9B7F-042EEC425C1E}" srcOrd="0" destOrd="0" presId="urn:microsoft.com/office/officeart/2018/2/layout/IconVerticalSolidList"/>
    <dgm:cxn modelId="{A5E3A8BF-EAFB-EE47-8EAC-6B4019CE7764}" type="presParOf" srcId="{D9BD5984-8CD6-46C4-AE41-B59340D68EF2}" destId="{CEC6F358-BB22-4702-8C74-87E03A1FB69A}" srcOrd="1" destOrd="0" presId="urn:microsoft.com/office/officeart/2018/2/layout/IconVerticalSolidList"/>
    <dgm:cxn modelId="{676C844D-4244-7044-B414-CFA783AD26E2}" type="presParOf" srcId="{D9BD5984-8CD6-46C4-AE41-B59340D68EF2}" destId="{09D664DE-4BC5-49D0-9B68-F011531CEE6A}" srcOrd="2" destOrd="0" presId="urn:microsoft.com/office/officeart/2018/2/layout/IconVerticalSolidList"/>
    <dgm:cxn modelId="{8B6FF09B-E9B1-4249-A63E-6E804A19947A}" type="presParOf" srcId="{D9BD5984-8CD6-46C4-AE41-B59340D68EF2}" destId="{2A89C940-605C-4250-B2A6-EABC7400291B}" srcOrd="3" destOrd="0" presId="urn:microsoft.com/office/officeart/2018/2/layout/IconVerticalSolidList"/>
    <dgm:cxn modelId="{7655F8C4-C882-C641-A7B4-2A15544AFA12}" type="presParOf" srcId="{ECC22317-334D-49BC-A638-CC6F6BBB329A}" destId="{44D62509-3146-4EFC-99E0-843D0270AD71}" srcOrd="1" destOrd="0" presId="urn:microsoft.com/office/officeart/2018/2/layout/IconVerticalSolidList"/>
    <dgm:cxn modelId="{CFA3F6A9-072B-1247-9048-0EC44B77D28B}" type="presParOf" srcId="{ECC22317-334D-49BC-A638-CC6F6BBB329A}" destId="{A2DE0970-228F-4A2F-A629-1BB36D15605A}" srcOrd="2" destOrd="0" presId="urn:microsoft.com/office/officeart/2018/2/layout/IconVerticalSolidList"/>
    <dgm:cxn modelId="{1A1FA2C6-CB7E-B246-9878-6FBEF9B6B8F7}" type="presParOf" srcId="{A2DE0970-228F-4A2F-A629-1BB36D15605A}" destId="{A1FDB50B-1EFC-4D4A-B530-8BDD87BDEE17}" srcOrd="0" destOrd="0" presId="urn:microsoft.com/office/officeart/2018/2/layout/IconVerticalSolidList"/>
    <dgm:cxn modelId="{93CFFEE9-ADAC-0347-8912-E39E7960C33E}" type="presParOf" srcId="{A2DE0970-228F-4A2F-A629-1BB36D15605A}" destId="{81C7B901-AFDD-4BC9-B953-FF260A8502DC}" srcOrd="1" destOrd="0" presId="urn:microsoft.com/office/officeart/2018/2/layout/IconVerticalSolidList"/>
    <dgm:cxn modelId="{61A11642-7B94-1449-84F5-F32FD5311305}" type="presParOf" srcId="{A2DE0970-228F-4A2F-A629-1BB36D15605A}" destId="{85BF23AE-B40B-4263-BDBB-1A1670F12F6A}" srcOrd="2" destOrd="0" presId="urn:microsoft.com/office/officeart/2018/2/layout/IconVerticalSolidList"/>
    <dgm:cxn modelId="{34F99F8E-9607-7B4E-994A-6EA9DD27FAE8}" type="presParOf" srcId="{A2DE0970-228F-4A2F-A629-1BB36D15605A}" destId="{38DC068E-10B8-486A-81A1-DC45EA3DF22B}" srcOrd="3" destOrd="0" presId="urn:microsoft.com/office/officeart/2018/2/layout/IconVerticalSolidList"/>
    <dgm:cxn modelId="{C11D7AE1-6786-8C4D-B632-2A3DC31FC83C}" type="presParOf" srcId="{ECC22317-334D-49BC-A638-CC6F6BBB329A}" destId="{06CE027D-24EA-42A1-AC84-87D29B4DAF5A}" srcOrd="3" destOrd="0" presId="urn:microsoft.com/office/officeart/2018/2/layout/IconVerticalSolidList"/>
    <dgm:cxn modelId="{46A64582-A952-E849-BF83-797F2E2DB358}" type="presParOf" srcId="{ECC22317-334D-49BC-A638-CC6F6BBB329A}" destId="{7E0E0CC9-2851-4C20-9DC8-BF9D12D323F9}" srcOrd="4" destOrd="0" presId="urn:microsoft.com/office/officeart/2018/2/layout/IconVerticalSolidList"/>
    <dgm:cxn modelId="{20637B55-4B0D-0641-8FA5-3D92A2CED49E}" type="presParOf" srcId="{7E0E0CC9-2851-4C20-9DC8-BF9D12D323F9}" destId="{9505F7EA-FA8E-4E2E-9B3A-B0EFFEC3089A}" srcOrd="0" destOrd="0" presId="urn:microsoft.com/office/officeart/2018/2/layout/IconVerticalSolidList"/>
    <dgm:cxn modelId="{27CE0191-55E8-C541-9414-1BC941411213}" type="presParOf" srcId="{7E0E0CC9-2851-4C20-9DC8-BF9D12D323F9}" destId="{EE6E4C5D-C2E3-4FA9-9955-7813709440D5}" srcOrd="1" destOrd="0" presId="urn:microsoft.com/office/officeart/2018/2/layout/IconVerticalSolidList"/>
    <dgm:cxn modelId="{A6536D42-AFFC-AE4B-A2E1-D7FF7FCEB602}" type="presParOf" srcId="{7E0E0CC9-2851-4C20-9DC8-BF9D12D323F9}" destId="{5F5FC9F6-BBB5-40ED-A957-2FB7BE50ED2B}" srcOrd="2" destOrd="0" presId="urn:microsoft.com/office/officeart/2018/2/layout/IconVerticalSolidList"/>
    <dgm:cxn modelId="{E52C9C57-665A-5041-84CD-660743482276}" type="presParOf" srcId="{7E0E0CC9-2851-4C20-9DC8-BF9D12D323F9}" destId="{26CE7DAB-44BE-45F9-85A1-C34F03091BBE}" srcOrd="3" destOrd="0" presId="urn:microsoft.com/office/officeart/2018/2/layout/IconVerticalSolidList"/>
    <dgm:cxn modelId="{805F1E22-3AC2-8E46-97EF-EAB75FA53031}" type="presParOf" srcId="{ECC22317-334D-49BC-A638-CC6F6BBB329A}" destId="{FE8B3DCE-0D4F-49CA-A77A-7AEFCDCBEC02}" srcOrd="5" destOrd="0" presId="urn:microsoft.com/office/officeart/2018/2/layout/IconVerticalSolidList"/>
    <dgm:cxn modelId="{7E4E99CF-C391-414F-942E-D6ADDE4EFE03}" type="presParOf" srcId="{ECC22317-334D-49BC-A638-CC6F6BBB329A}" destId="{D8DAB78A-3C56-420C-9B3D-3CAA7DDA66CA}" srcOrd="6" destOrd="0" presId="urn:microsoft.com/office/officeart/2018/2/layout/IconVerticalSolidList"/>
    <dgm:cxn modelId="{91261A3D-D58A-214E-B7F9-D8AFEFEDEF1F}" type="presParOf" srcId="{D8DAB78A-3C56-420C-9B3D-3CAA7DDA66CA}" destId="{A94C1652-E214-4701-9A2F-9486075BDA24}" srcOrd="0" destOrd="0" presId="urn:microsoft.com/office/officeart/2018/2/layout/IconVerticalSolidList"/>
    <dgm:cxn modelId="{D50BDC78-CF0D-9B4B-A25B-974219361CBE}" type="presParOf" srcId="{D8DAB78A-3C56-420C-9B3D-3CAA7DDA66CA}" destId="{0E0A50BF-FA45-4807-82B7-C4842BBF29C7}" srcOrd="1" destOrd="0" presId="urn:microsoft.com/office/officeart/2018/2/layout/IconVerticalSolidList"/>
    <dgm:cxn modelId="{DB09DCC5-D59D-1843-A770-5BBD7A39FEA3}" type="presParOf" srcId="{D8DAB78A-3C56-420C-9B3D-3CAA7DDA66CA}" destId="{1F8DD9DD-D488-475A-BDF0-2C604073B3F5}" srcOrd="2" destOrd="0" presId="urn:microsoft.com/office/officeart/2018/2/layout/IconVerticalSolidList"/>
    <dgm:cxn modelId="{C9775F2A-031F-DE49-85DF-3664D9AE8F49}" type="presParOf" srcId="{D8DAB78A-3C56-420C-9B3D-3CAA7DDA66CA}" destId="{1DF2E824-1430-4C09-AF48-86085C718533}" srcOrd="3" destOrd="0" presId="urn:microsoft.com/office/officeart/2018/2/layout/IconVerticalSolidList"/>
    <dgm:cxn modelId="{BBE6929B-D200-A348-830A-DDA3C07295B4}" type="presParOf" srcId="{ECC22317-334D-49BC-A638-CC6F6BBB329A}" destId="{457036E0-D480-40B4-B873-34F2E0A39977}" srcOrd="7" destOrd="0" presId="urn:microsoft.com/office/officeart/2018/2/layout/IconVerticalSolidList"/>
    <dgm:cxn modelId="{B9C65A2C-848D-AB45-A3EC-6511E80E11B1}" type="presParOf" srcId="{ECC22317-334D-49BC-A638-CC6F6BBB329A}" destId="{1BCBD833-3B0E-4B8C-B1ED-14C2745871B6}" srcOrd="8" destOrd="0" presId="urn:microsoft.com/office/officeart/2018/2/layout/IconVerticalSolidList"/>
    <dgm:cxn modelId="{45E6A55A-846C-DB4B-9FC0-B7BE3D1101CB}" type="presParOf" srcId="{1BCBD833-3B0E-4B8C-B1ED-14C2745871B6}" destId="{DC8C5BE5-BEF5-479E-9B45-10073275E8C8}" srcOrd="0" destOrd="0" presId="urn:microsoft.com/office/officeart/2018/2/layout/IconVerticalSolidList"/>
    <dgm:cxn modelId="{9A3A2F5A-A910-E94A-A1F9-019B99A3191B}" type="presParOf" srcId="{1BCBD833-3B0E-4B8C-B1ED-14C2745871B6}" destId="{11669490-12A9-4695-8982-F0EA1441A711}" srcOrd="1" destOrd="0" presId="urn:microsoft.com/office/officeart/2018/2/layout/IconVerticalSolidList"/>
    <dgm:cxn modelId="{E5AAA0F7-655C-1744-8CFD-5E1867FCA110}" type="presParOf" srcId="{1BCBD833-3B0E-4B8C-B1ED-14C2745871B6}" destId="{232402CA-257F-412A-964A-D34F7C4C84BD}" srcOrd="2" destOrd="0" presId="urn:microsoft.com/office/officeart/2018/2/layout/IconVerticalSolidList"/>
    <dgm:cxn modelId="{AC42EB62-116E-0045-8A44-2EE00FA02F70}" type="presParOf" srcId="{1BCBD833-3B0E-4B8C-B1ED-14C2745871B6}" destId="{18163EB4-01C9-430F-A542-F91E747DAB27}" srcOrd="3" destOrd="0" presId="urn:microsoft.com/office/officeart/2018/2/layout/IconVerticalSolidList"/>
    <dgm:cxn modelId="{CF337DF0-2E67-7A47-8CBC-430EA30F0F7E}" type="presParOf" srcId="{ECC22317-334D-49BC-A638-CC6F6BBB329A}" destId="{F46441F8-9EB1-4410-B756-D21DD97CBEB3}" srcOrd="9" destOrd="0" presId="urn:microsoft.com/office/officeart/2018/2/layout/IconVerticalSolidList"/>
    <dgm:cxn modelId="{50F22B03-80D4-F14C-A180-0909FD0FF78E}" type="presParOf" srcId="{ECC22317-334D-49BC-A638-CC6F6BBB329A}" destId="{68197951-C2B7-4EAE-80BA-AF50EAE51D12}" srcOrd="10" destOrd="0" presId="urn:microsoft.com/office/officeart/2018/2/layout/IconVerticalSolidList"/>
    <dgm:cxn modelId="{7BBD0D08-6407-4D42-B5C8-E0250239F410}" type="presParOf" srcId="{68197951-C2B7-4EAE-80BA-AF50EAE51D12}" destId="{F478F32C-FD67-458D-B7F1-87CC908246F8}" srcOrd="0" destOrd="0" presId="urn:microsoft.com/office/officeart/2018/2/layout/IconVerticalSolidList"/>
    <dgm:cxn modelId="{CDD57BE3-8B2A-8845-9F00-2DB8FE25A16C}" type="presParOf" srcId="{68197951-C2B7-4EAE-80BA-AF50EAE51D12}" destId="{A8B19AE0-AD9F-4120-8D52-195955CDD897}" srcOrd="1" destOrd="0" presId="urn:microsoft.com/office/officeart/2018/2/layout/IconVerticalSolidList"/>
    <dgm:cxn modelId="{4384C319-A40B-3B4D-9033-6BC8236EE67C}" type="presParOf" srcId="{68197951-C2B7-4EAE-80BA-AF50EAE51D12}" destId="{E5774489-1BB5-443F-B054-E710BF5FC841}" srcOrd="2" destOrd="0" presId="urn:microsoft.com/office/officeart/2018/2/layout/IconVerticalSolidList"/>
    <dgm:cxn modelId="{E6BCBDF6-8EF9-054D-9694-C203E4CA095D}" type="presParOf" srcId="{68197951-C2B7-4EAE-80BA-AF50EAE51D12}" destId="{980E84D7-791B-4324-83C0-7547578EDE7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BCDFC-60B1-4D6E-A6E5-B3DF6AD97E58}">
      <dsp:nvSpPr>
        <dsp:cNvPr id="0" name=""/>
        <dsp:cNvSpPr/>
      </dsp:nvSpPr>
      <dsp:spPr>
        <a:xfrm>
          <a:off x="53281" y="174194"/>
          <a:ext cx="687145" cy="68714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5E794-6D5B-4D6A-9B5D-4FE9E7F0E008}">
      <dsp:nvSpPr>
        <dsp:cNvPr id="0" name=""/>
        <dsp:cNvSpPr/>
      </dsp:nvSpPr>
      <dsp:spPr>
        <a:xfrm>
          <a:off x="197581" y="318495"/>
          <a:ext cx="398544" cy="3985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27B9F-03CA-4D3F-BA1C-FB9657FA2FBB}">
      <dsp:nvSpPr>
        <dsp:cNvPr id="0" name=""/>
        <dsp:cNvSpPr/>
      </dsp:nvSpPr>
      <dsp:spPr>
        <a:xfrm>
          <a:off x="887672" y="174194"/>
          <a:ext cx="1619699" cy="6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 baseline="0"/>
            <a:t>Randevu günleri Pazartesi ve Salı günleridir. </a:t>
          </a:r>
          <a:endParaRPr lang="en-US" sz="1100" kern="1200"/>
        </a:p>
      </dsp:txBody>
      <dsp:txXfrm>
        <a:off x="887672" y="174194"/>
        <a:ext cx="1619699" cy="687145"/>
      </dsp:txXfrm>
    </dsp:sp>
    <dsp:sp modelId="{05C1DF57-AA1B-451D-9075-D589D514D1E9}">
      <dsp:nvSpPr>
        <dsp:cNvPr id="0" name=""/>
        <dsp:cNvSpPr/>
      </dsp:nvSpPr>
      <dsp:spPr>
        <a:xfrm>
          <a:off x="2789592" y="174194"/>
          <a:ext cx="687145" cy="68714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5A8E8-3DA0-4B38-A7E4-E5590D2D17FA}">
      <dsp:nvSpPr>
        <dsp:cNvPr id="0" name=""/>
        <dsp:cNvSpPr/>
      </dsp:nvSpPr>
      <dsp:spPr>
        <a:xfrm>
          <a:off x="2933892" y="318495"/>
          <a:ext cx="398544" cy="3985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060F3-B342-4DE5-A29D-E35CCEEC3F37}">
      <dsp:nvSpPr>
        <dsp:cNvPr id="0" name=""/>
        <dsp:cNvSpPr/>
      </dsp:nvSpPr>
      <dsp:spPr>
        <a:xfrm>
          <a:off x="3623982" y="174194"/>
          <a:ext cx="1619699" cy="6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 baseline="0" dirty="0"/>
            <a:t>Karşınıza gelen ekranda Pazartesi veya Salı günü için açılmış randevu gününün saatini seçmelisiniz.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3623982" y="174194"/>
        <a:ext cx="1619699" cy="687145"/>
      </dsp:txXfrm>
    </dsp:sp>
    <dsp:sp modelId="{B338BDC0-6BE2-4D84-A625-299BF6E67796}">
      <dsp:nvSpPr>
        <dsp:cNvPr id="0" name=""/>
        <dsp:cNvSpPr/>
      </dsp:nvSpPr>
      <dsp:spPr>
        <a:xfrm>
          <a:off x="53281" y="1482052"/>
          <a:ext cx="687145" cy="68714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1446A-8558-407D-A68F-DE6010846598}">
      <dsp:nvSpPr>
        <dsp:cNvPr id="0" name=""/>
        <dsp:cNvSpPr/>
      </dsp:nvSpPr>
      <dsp:spPr>
        <a:xfrm>
          <a:off x="197581" y="1626352"/>
          <a:ext cx="398544" cy="3985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CCE42-FD0B-4F5F-B7B6-FF2433EF9D22}">
      <dsp:nvSpPr>
        <dsp:cNvPr id="0" name=""/>
        <dsp:cNvSpPr/>
      </dsp:nvSpPr>
      <dsp:spPr>
        <a:xfrm>
          <a:off x="887672" y="1482052"/>
          <a:ext cx="1619699" cy="6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 baseline="0"/>
            <a:t>Randevu saatinden önce en erken 7 gün öncesinden randevu oluşturabilirsiniz.</a:t>
          </a:r>
          <a:endParaRPr lang="en-US" sz="1100" kern="1200"/>
        </a:p>
      </dsp:txBody>
      <dsp:txXfrm>
        <a:off x="887672" y="1482052"/>
        <a:ext cx="1619699" cy="687145"/>
      </dsp:txXfrm>
    </dsp:sp>
    <dsp:sp modelId="{661947AF-AD0D-834D-AB6F-2485E60A19C7}">
      <dsp:nvSpPr>
        <dsp:cNvPr id="0" name=""/>
        <dsp:cNvSpPr/>
      </dsp:nvSpPr>
      <dsp:spPr>
        <a:xfrm>
          <a:off x="2789592" y="1482052"/>
          <a:ext cx="687145" cy="68714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28186-E16D-BF41-AB7C-80FB22A03868}">
      <dsp:nvSpPr>
        <dsp:cNvPr id="0" name=""/>
        <dsp:cNvSpPr/>
      </dsp:nvSpPr>
      <dsp:spPr>
        <a:xfrm>
          <a:off x="2933892" y="1626352"/>
          <a:ext cx="398544" cy="398544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F23AE-E1A3-E540-B223-E744300896D3}">
      <dsp:nvSpPr>
        <dsp:cNvPr id="0" name=""/>
        <dsp:cNvSpPr/>
      </dsp:nvSpPr>
      <dsp:spPr>
        <a:xfrm>
          <a:off x="3623982" y="1482052"/>
          <a:ext cx="1619699" cy="6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 baseline="0" dirty="0"/>
            <a:t>Laboratuvarı tüm öğrencilerin kullanımını sağlayabilmek için 1 gün için 1 saat randevu almalısınız .</a:t>
          </a:r>
          <a:endParaRPr lang="en-US" sz="1100" kern="1200" dirty="0"/>
        </a:p>
      </dsp:txBody>
      <dsp:txXfrm>
        <a:off x="3623982" y="1482052"/>
        <a:ext cx="1619699" cy="687145"/>
      </dsp:txXfrm>
    </dsp:sp>
    <dsp:sp modelId="{EB0775D7-B6D0-48B9-9C28-195CBD746A3A}">
      <dsp:nvSpPr>
        <dsp:cNvPr id="0" name=""/>
        <dsp:cNvSpPr/>
      </dsp:nvSpPr>
      <dsp:spPr>
        <a:xfrm>
          <a:off x="53281" y="2789910"/>
          <a:ext cx="687145" cy="68714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D04F0-4BC4-4E5C-87A9-2C192DBB9346}">
      <dsp:nvSpPr>
        <dsp:cNvPr id="0" name=""/>
        <dsp:cNvSpPr/>
      </dsp:nvSpPr>
      <dsp:spPr>
        <a:xfrm>
          <a:off x="197581" y="2934210"/>
          <a:ext cx="398544" cy="3985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45845-03F7-478D-97BB-6AF0CD85F062}">
      <dsp:nvSpPr>
        <dsp:cNvPr id="0" name=""/>
        <dsp:cNvSpPr/>
      </dsp:nvSpPr>
      <dsp:spPr>
        <a:xfrm>
          <a:off x="887672" y="2789910"/>
          <a:ext cx="1619699" cy="6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100" b="0" kern="1200" baseline="0" dirty="0"/>
            <a:t>Ayrıca bir seferde alınan randevuda en fazla 3 öğrenci daha randevu alan kişi ile gelebilir. </a:t>
          </a:r>
          <a:endParaRPr lang="en-US" sz="1100" kern="1200" dirty="0"/>
        </a:p>
      </dsp:txBody>
      <dsp:txXfrm>
        <a:off x="887672" y="2789910"/>
        <a:ext cx="1619699" cy="687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97ED0-F48B-4FD0-9B7F-042EEC425C1E}">
      <dsp:nvSpPr>
        <dsp:cNvPr id="0" name=""/>
        <dsp:cNvSpPr/>
      </dsp:nvSpPr>
      <dsp:spPr>
        <a:xfrm>
          <a:off x="0" y="4493"/>
          <a:ext cx="5897300" cy="6595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6F358-BB22-4702-8C74-87E03A1FB69A}">
      <dsp:nvSpPr>
        <dsp:cNvPr id="0" name=""/>
        <dsp:cNvSpPr/>
      </dsp:nvSpPr>
      <dsp:spPr>
        <a:xfrm>
          <a:off x="199510" y="152889"/>
          <a:ext cx="363100" cy="3627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9C940-605C-4250-B2A6-EABC7400291B}">
      <dsp:nvSpPr>
        <dsp:cNvPr id="0" name=""/>
        <dsp:cNvSpPr/>
      </dsp:nvSpPr>
      <dsp:spPr>
        <a:xfrm>
          <a:off x="762121" y="4493"/>
          <a:ext cx="5078054" cy="7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08" tIns="80708" rIns="80708" bIns="8070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baseline="0"/>
            <a:t>Uygulamaya gelmeden önce mutlaka konuyla ilgili bilimsel bilgi yeterliliğinizi değerlendirin.</a:t>
          </a:r>
          <a:endParaRPr lang="en-US" sz="1400" kern="1200"/>
        </a:p>
      </dsp:txBody>
      <dsp:txXfrm>
        <a:off x="762121" y="4493"/>
        <a:ext cx="5078054" cy="762590"/>
      </dsp:txXfrm>
    </dsp:sp>
    <dsp:sp modelId="{A1FDB50B-1EFC-4D4A-B530-8BDD87BDEE17}">
      <dsp:nvSpPr>
        <dsp:cNvPr id="0" name=""/>
        <dsp:cNvSpPr/>
      </dsp:nvSpPr>
      <dsp:spPr>
        <a:xfrm>
          <a:off x="0" y="957732"/>
          <a:ext cx="5897300" cy="6595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7B901-AFDD-4BC9-B953-FF260A8502DC}">
      <dsp:nvSpPr>
        <dsp:cNvPr id="0" name=""/>
        <dsp:cNvSpPr/>
      </dsp:nvSpPr>
      <dsp:spPr>
        <a:xfrm>
          <a:off x="199510" y="1106128"/>
          <a:ext cx="363100" cy="3627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C068E-10B8-486A-81A1-DC45EA3DF22B}">
      <dsp:nvSpPr>
        <dsp:cNvPr id="0" name=""/>
        <dsp:cNvSpPr/>
      </dsp:nvSpPr>
      <dsp:spPr>
        <a:xfrm>
          <a:off x="762121" y="957732"/>
          <a:ext cx="5078054" cy="7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08" tIns="80708" rIns="80708" bIns="8070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baseline="0"/>
            <a:t>Eksik gördüğünüz beceri ile ilgili okumalarınızı tamamlayın.</a:t>
          </a:r>
          <a:endParaRPr lang="en-US" sz="1400" kern="1200"/>
        </a:p>
      </dsp:txBody>
      <dsp:txXfrm>
        <a:off x="762121" y="957732"/>
        <a:ext cx="5078054" cy="762590"/>
      </dsp:txXfrm>
    </dsp:sp>
    <dsp:sp modelId="{9505F7EA-FA8E-4E2E-9B3A-B0EFFEC3089A}">
      <dsp:nvSpPr>
        <dsp:cNvPr id="0" name=""/>
        <dsp:cNvSpPr/>
      </dsp:nvSpPr>
      <dsp:spPr>
        <a:xfrm>
          <a:off x="0" y="1910970"/>
          <a:ext cx="5897300" cy="6595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E4C5D-C2E3-4FA9-9955-7813709440D5}">
      <dsp:nvSpPr>
        <dsp:cNvPr id="0" name=""/>
        <dsp:cNvSpPr/>
      </dsp:nvSpPr>
      <dsp:spPr>
        <a:xfrm>
          <a:off x="199510" y="2059366"/>
          <a:ext cx="363100" cy="3627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E7DAB-44BE-45F9-85A1-C34F03091BBE}">
      <dsp:nvSpPr>
        <dsp:cNvPr id="0" name=""/>
        <dsp:cNvSpPr/>
      </dsp:nvSpPr>
      <dsp:spPr>
        <a:xfrm>
          <a:off x="762121" y="1910970"/>
          <a:ext cx="5078054" cy="7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08" tIns="80708" rIns="80708" bIns="8070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baseline="0"/>
            <a:t>Uygulamaya laboratuvar önlüğünüzle beraber randevu aldığınız saatte gelin.</a:t>
          </a:r>
          <a:endParaRPr lang="en-US" sz="1400" kern="1200"/>
        </a:p>
      </dsp:txBody>
      <dsp:txXfrm>
        <a:off x="762121" y="1910970"/>
        <a:ext cx="5078054" cy="762590"/>
      </dsp:txXfrm>
    </dsp:sp>
    <dsp:sp modelId="{A94C1652-E214-4701-9A2F-9486075BDA24}">
      <dsp:nvSpPr>
        <dsp:cNvPr id="0" name=""/>
        <dsp:cNvSpPr/>
      </dsp:nvSpPr>
      <dsp:spPr>
        <a:xfrm>
          <a:off x="0" y="2864209"/>
          <a:ext cx="5897300" cy="6595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A50BF-FA45-4807-82B7-C4842BBF29C7}">
      <dsp:nvSpPr>
        <dsp:cNvPr id="0" name=""/>
        <dsp:cNvSpPr/>
      </dsp:nvSpPr>
      <dsp:spPr>
        <a:xfrm>
          <a:off x="199510" y="3012605"/>
          <a:ext cx="363100" cy="3627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2E824-1430-4C09-AF48-86085C718533}">
      <dsp:nvSpPr>
        <dsp:cNvPr id="0" name=""/>
        <dsp:cNvSpPr/>
      </dsp:nvSpPr>
      <dsp:spPr>
        <a:xfrm>
          <a:off x="762121" y="2864209"/>
          <a:ext cx="5078054" cy="7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08" tIns="80708" rIns="80708" bIns="8070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baseline="0"/>
            <a:t>Uygulama sırasında eğitimcinin yönlendirmelerine uygun hareket edin.</a:t>
          </a:r>
          <a:endParaRPr lang="en-US" sz="1400" kern="1200"/>
        </a:p>
      </dsp:txBody>
      <dsp:txXfrm>
        <a:off x="762121" y="2864209"/>
        <a:ext cx="5078054" cy="762590"/>
      </dsp:txXfrm>
    </dsp:sp>
    <dsp:sp modelId="{DC8C5BE5-BEF5-479E-9B45-10073275E8C8}">
      <dsp:nvSpPr>
        <dsp:cNvPr id="0" name=""/>
        <dsp:cNvSpPr/>
      </dsp:nvSpPr>
      <dsp:spPr>
        <a:xfrm>
          <a:off x="0" y="3817447"/>
          <a:ext cx="5897300" cy="6595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69490-12A9-4695-8982-F0EA1441A711}">
      <dsp:nvSpPr>
        <dsp:cNvPr id="0" name=""/>
        <dsp:cNvSpPr/>
      </dsp:nvSpPr>
      <dsp:spPr>
        <a:xfrm>
          <a:off x="199510" y="3965843"/>
          <a:ext cx="363100" cy="3627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63EB4-01C9-430F-A542-F91E747DAB27}">
      <dsp:nvSpPr>
        <dsp:cNvPr id="0" name=""/>
        <dsp:cNvSpPr/>
      </dsp:nvSpPr>
      <dsp:spPr>
        <a:xfrm>
          <a:off x="762121" y="3817447"/>
          <a:ext cx="5078054" cy="7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08" tIns="80708" rIns="80708" bIns="8070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baseline="0"/>
            <a:t>Eğitim süresince ses ve görüntü kaydı alınması yasaktır. </a:t>
          </a:r>
          <a:endParaRPr lang="en-US" sz="1400" kern="1200"/>
        </a:p>
      </dsp:txBody>
      <dsp:txXfrm>
        <a:off x="762121" y="3817447"/>
        <a:ext cx="5078054" cy="762590"/>
      </dsp:txXfrm>
    </dsp:sp>
    <dsp:sp modelId="{F478F32C-FD67-458D-B7F1-87CC908246F8}">
      <dsp:nvSpPr>
        <dsp:cNvPr id="0" name=""/>
        <dsp:cNvSpPr/>
      </dsp:nvSpPr>
      <dsp:spPr>
        <a:xfrm>
          <a:off x="0" y="4770686"/>
          <a:ext cx="5897300" cy="65953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19AE0-AD9F-4120-8D52-195955CDD897}">
      <dsp:nvSpPr>
        <dsp:cNvPr id="0" name=""/>
        <dsp:cNvSpPr/>
      </dsp:nvSpPr>
      <dsp:spPr>
        <a:xfrm>
          <a:off x="199510" y="4919082"/>
          <a:ext cx="363100" cy="3627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E84D7-791B-4324-83C0-7547578EDE7C}">
      <dsp:nvSpPr>
        <dsp:cNvPr id="0" name=""/>
        <dsp:cNvSpPr/>
      </dsp:nvSpPr>
      <dsp:spPr>
        <a:xfrm>
          <a:off x="762121" y="4770686"/>
          <a:ext cx="5078054" cy="76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08" tIns="80708" rIns="80708" bIns="80708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baseline="0" dirty="0"/>
            <a:t>Uygulama sonrasında öğrenciler tarafından  laboratuvar toplanmalı ve atıklar doğru bir şekilde atılmalıdır. </a:t>
          </a:r>
          <a:endParaRPr lang="en-US" sz="1400" kern="1200" dirty="0"/>
        </a:p>
      </dsp:txBody>
      <dsp:txXfrm>
        <a:off x="762121" y="4770686"/>
        <a:ext cx="5078054" cy="762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43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4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7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1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3/18/2024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3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887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2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5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7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2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79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alendar.google.com/calendar/appointments/schedules/AcZssZ267UA6LiIjtsHywZ40YdLsD2KL_PU-RSkzG4KkXSOEJuVC6IUV7RT_MvfPJ1Rhke64BbMEpes-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Degrade yüzeyi tasarımında pastel renkleri">
            <a:extLst>
              <a:ext uri="{FF2B5EF4-FFF2-40B4-BE49-F238E27FC236}">
                <a16:creationId xmlns:a16="http://schemas.microsoft.com/office/drawing/2014/main" id="{37504C35-8292-1C59-4DA7-8A225D7E92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4" r="23823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222A440-AF02-8D5B-6CD6-D691685E5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459" y="646771"/>
            <a:ext cx="6548936" cy="2782229"/>
          </a:xfrm>
        </p:spPr>
        <p:txBody>
          <a:bodyPr anchor="b">
            <a:noAutofit/>
          </a:bodyPr>
          <a:lstStyle/>
          <a:p>
            <a:r>
              <a:rPr lang="tr-TR" sz="4000" dirty="0"/>
              <a:t>Mesleki Beceri Laboratuvarı </a:t>
            </a:r>
            <a:br>
              <a:rPr lang="tr-TR" sz="4000" dirty="0"/>
            </a:br>
            <a:r>
              <a:rPr lang="tr-TR" sz="4000" dirty="0"/>
              <a:t>Randevu Sistemi Kullanım Rehberi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5C339F-D529-FBF9-DDC2-31CC8F59A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661210"/>
            <a:ext cx="4162357" cy="1327952"/>
          </a:xfrm>
        </p:spPr>
        <p:txBody>
          <a:bodyPr anchor="t">
            <a:normAutofit fontScale="70000" lnSpcReduction="20000"/>
          </a:bodyPr>
          <a:lstStyle/>
          <a:p>
            <a:r>
              <a:rPr lang="tr-TR" dirty="0"/>
              <a:t>Süleyman Demirel Üniversitesi Sağlık Bilimleri Fakültesi</a:t>
            </a:r>
          </a:p>
          <a:p>
            <a:r>
              <a:rPr lang="tr-TR" dirty="0"/>
              <a:t>Hemşirelik Bölümü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78850DB-157E-E233-8A5F-6EA67DF5E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666" y="1867210"/>
            <a:ext cx="2794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62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BE2F6DE-6414-2AAF-66B2-7C286510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500" dirty="0"/>
              <a:t>Mesleki Beceri Laboratuvarı Randevu Sistemi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F0B15A-E9CA-6815-2DA3-1B050AA4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271804" cy="3651250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Mesleki  Beceri Laboratuvarında Randevu Sistemi, Süleyman Demirel Üniversitesi Hemşirelik Bölümü öğrencilerinin laboratuvar becerilerini geliştirmeleri ve mesleki yetkinlikleri amacıyla tasarlanmış bir randevu sistemidir.</a:t>
            </a:r>
          </a:p>
          <a:p>
            <a:r>
              <a:rPr lang="tr-TR" dirty="0"/>
              <a:t>İlgili sistem sayesinde öğrenciler laboratuvar sorumlu hemşiresi ile birebir veya grup halinde uygulama yapabilmekte ve mesleki becerilerini geliştirebilmektedir.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4" name="Picture 23" descr="Stetoskop ve bilgisayar klavyesi bulunan masa">
            <a:extLst>
              <a:ext uri="{FF2B5EF4-FFF2-40B4-BE49-F238E27FC236}">
                <a16:creationId xmlns:a16="http://schemas.microsoft.com/office/drawing/2014/main" id="{079587BC-4A73-1929-C511-81D7AC88B1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50" r="-1" b="-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326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63199E7-1749-C93C-08CC-B09827996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2912"/>
            <a:ext cx="5411050" cy="1822123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700" dirty="0"/>
              <a:t>Mesleki Beceri Laboratuvarı Randevu Sistemine Giriş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0548FE-0864-E609-C217-6F5346DDF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96720"/>
            <a:ext cx="5181599" cy="3467518"/>
          </a:xfrm>
        </p:spPr>
        <p:txBody>
          <a:bodyPr anchor="t"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GOOGLE HESABINIZLA</a:t>
            </a:r>
          </a:p>
          <a:p>
            <a:r>
              <a:rPr lang="tr-TR" dirty="0">
                <a:solidFill>
                  <a:srgbClr val="5A8B9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 https://calendar.google.com/calendar/appointments/schedules/AcZssZ267UA6LiIjtsHywZ40YdLsD2KL_PU-RSkzG4KkXSOEJuVC6IUV7RT_MvfPJ1Rhke64BbMEpes-</a:t>
            </a:r>
            <a:endParaRPr lang="tr-TR" dirty="0"/>
          </a:p>
          <a:p>
            <a:r>
              <a:rPr lang="tr-TR" dirty="0"/>
              <a:t>adresinden randevu oluşturmalısınız.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9" name="Picture 15" descr="Bir takvim tarihinde kırmızı PIN sabitlendi">
            <a:extLst>
              <a:ext uri="{FF2B5EF4-FFF2-40B4-BE49-F238E27FC236}">
                <a16:creationId xmlns:a16="http://schemas.microsoft.com/office/drawing/2014/main" id="{7143730D-AD21-F302-2F69-EC4D012D73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255" r="1" b="1"/>
          <a:stretch/>
        </p:blipFill>
        <p:spPr>
          <a:xfrm>
            <a:off x="6877878" y="294199"/>
            <a:ext cx="5150794" cy="5001370"/>
          </a:xfrm>
          <a:custGeom>
            <a:avLst/>
            <a:gdLst/>
            <a:ahLst/>
            <a:cxnLst/>
            <a:rect l="l" t="t" r="r" b="b"/>
            <a:pathLst>
              <a:path w="5044104" h="4896924">
                <a:moveTo>
                  <a:pt x="2886613" y="0"/>
                </a:moveTo>
                <a:cubicBezTo>
                  <a:pt x="3218269" y="0"/>
                  <a:pt x="3523512" y="65865"/>
                  <a:pt x="3794011" y="195584"/>
                </a:cubicBezTo>
                <a:cubicBezTo>
                  <a:pt x="4047516" y="317247"/>
                  <a:pt x="4270172" y="494825"/>
                  <a:pt x="4455804" y="723284"/>
                </a:cubicBezTo>
                <a:cubicBezTo>
                  <a:pt x="4835198" y="1190375"/>
                  <a:pt x="5044104" y="1854168"/>
                  <a:pt x="5044104" y="2592438"/>
                </a:cubicBezTo>
                <a:cubicBezTo>
                  <a:pt x="5044104" y="2886985"/>
                  <a:pt x="4963247" y="3123382"/>
                  <a:pt x="4782050" y="3358996"/>
                </a:cubicBezTo>
                <a:cubicBezTo>
                  <a:pt x="4592516" y="3605460"/>
                  <a:pt x="4307730" y="3832465"/>
                  <a:pt x="4006167" y="4072775"/>
                </a:cubicBezTo>
                <a:cubicBezTo>
                  <a:pt x="3950530" y="4117058"/>
                  <a:pt x="3893052" y="4162907"/>
                  <a:pt x="3835576" y="4209314"/>
                </a:cubicBezTo>
                <a:cubicBezTo>
                  <a:pt x="3321099" y="4624632"/>
                  <a:pt x="2945605" y="4896924"/>
                  <a:pt x="2433835" y="4896924"/>
                </a:cubicBezTo>
                <a:cubicBezTo>
                  <a:pt x="1654054" y="4896924"/>
                  <a:pt x="1101803" y="4562680"/>
                  <a:pt x="587325" y="3779234"/>
                </a:cubicBezTo>
                <a:cubicBezTo>
                  <a:pt x="519999" y="3676690"/>
                  <a:pt x="454187" y="3583430"/>
                  <a:pt x="390540" y="3493298"/>
                </a:cubicBezTo>
                <a:cubicBezTo>
                  <a:pt x="126752" y="3119579"/>
                  <a:pt x="0" y="2925228"/>
                  <a:pt x="0" y="2592438"/>
                </a:cubicBezTo>
                <a:cubicBezTo>
                  <a:pt x="0" y="2261996"/>
                  <a:pt x="79450" y="1935577"/>
                  <a:pt x="235969" y="1622244"/>
                </a:cubicBezTo>
                <a:cubicBezTo>
                  <a:pt x="389133" y="1315731"/>
                  <a:pt x="608107" y="1035165"/>
                  <a:pt x="886724" y="788590"/>
                </a:cubicBezTo>
                <a:cubicBezTo>
                  <a:pt x="1160578" y="546153"/>
                  <a:pt x="1485846" y="346211"/>
                  <a:pt x="1827568" y="210454"/>
                </a:cubicBezTo>
                <a:cubicBezTo>
                  <a:pt x="2178491" y="70787"/>
                  <a:pt x="2534934" y="0"/>
                  <a:pt x="28866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803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3D70109-02FF-1E1F-6EA9-0117EE6B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5645" cy="1639888"/>
          </a:xfrm>
        </p:spPr>
        <p:txBody>
          <a:bodyPr anchor="b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tr-TR" sz="2500" dirty="0"/>
              <a:t>Mesleki Beceri Laboratuvarı Randevu Sistemini Kullanmak </a:t>
            </a:r>
            <a:br>
              <a:rPr lang="tr-TR" sz="2500" dirty="0"/>
            </a:br>
            <a:endParaRPr lang="tr-TR" sz="2500" dirty="0"/>
          </a:p>
        </p:txBody>
      </p:sp>
      <p:pic>
        <p:nvPicPr>
          <p:cNvPr id="5" name="İçerik Yer Tutucusu 5" descr="metin, ekran görüntüsü, sayı, numara, yazı tipi içeren bir resim&#10;&#10;Açıklama otomatik olarak oluşturuldu">
            <a:extLst>
              <a:ext uri="{FF2B5EF4-FFF2-40B4-BE49-F238E27FC236}">
                <a16:creationId xmlns:a16="http://schemas.microsoft.com/office/drawing/2014/main" id="{A978276C-979B-899E-B72F-B61414429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469" y="442913"/>
            <a:ext cx="3754066" cy="5890980"/>
          </a:xfrm>
          <a:prstGeom prst="rect">
            <a:avLst/>
          </a:prstGeom>
        </p:spPr>
      </p:pic>
      <p:graphicFrame>
        <p:nvGraphicFramePr>
          <p:cNvPr id="16" name="İçerik Yer Tutucusu 2">
            <a:extLst>
              <a:ext uri="{FF2B5EF4-FFF2-40B4-BE49-F238E27FC236}">
                <a16:creationId xmlns:a16="http://schemas.microsoft.com/office/drawing/2014/main" id="{E24BB254-0E72-1D6D-FB42-DD4CBA4B1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0771"/>
              </p:ext>
            </p:extLst>
          </p:nvPr>
        </p:nvGraphicFramePr>
        <p:xfrm>
          <a:off x="992519" y="2312988"/>
          <a:ext cx="5296964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367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21AD05A-D279-AD0F-AF0B-8E7D62EB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86" y="442913"/>
            <a:ext cx="5512377" cy="1639888"/>
          </a:xfrm>
        </p:spPr>
        <p:txBody>
          <a:bodyPr anchor="b">
            <a:normAutofit fontScale="90000"/>
          </a:bodyPr>
          <a:lstStyle/>
          <a:p>
            <a:r>
              <a:rPr lang="tr-TR" sz="3200" dirty="0"/>
              <a:t>Mesleki Beceri Laboratuvarı Randevu Sistemini Kullanmak </a:t>
            </a:r>
            <a:endParaRPr lang="tr-T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7942A8-8ED2-EDF7-1BDE-F2E75B2A5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296964" cy="365125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1500" dirty="0"/>
              <a:t>Size </a:t>
            </a:r>
            <a:r>
              <a:rPr lang="en-US" sz="1500" dirty="0" err="1"/>
              <a:t>uygun</a:t>
            </a:r>
            <a:r>
              <a:rPr lang="en-US" sz="1500" dirty="0"/>
              <a:t> </a:t>
            </a:r>
            <a:r>
              <a:rPr lang="en-US" sz="1500" dirty="0" err="1"/>
              <a:t>tarihi</a:t>
            </a:r>
            <a:r>
              <a:rPr lang="en-US" sz="1500" dirty="0"/>
              <a:t> </a:t>
            </a:r>
            <a:r>
              <a:rPr lang="en-US" sz="1500" dirty="0" err="1"/>
              <a:t>ve</a:t>
            </a:r>
            <a:r>
              <a:rPr lang="en-US" sz="1500" dirty="0"/>
              <a:t> </a:t>
            </a:r>
            <a:r>
              <a:rPr lang="en-US" sz="1500" dirty="0" err="1"/>
              <a:t>saati</a:t>
            </a:r>
            <a:r>
              <a:rPr lang="en-US" sz="1500" dirty="0"/>
              <a:t> </a:t>
            </a:r>
            <a:r>
              <a:rPr lang="en-US" sz="1500" dirty="0" err="1"/>
              <a:t>seçtikten</a:t>
            </a:r>
            <a:r>
              <a:rPr lang="en-US" sz="1500" dirty="0"/>
              <a:t> </a:t>
            </a:r>
            <a:r>
              <a:rPr lang="en-US" sz="1500" dirty="0" err="1"/>
              <a:t>sonra</a:t>
            </a:r>
            <a:r>
              <a:rPr lang="en-US" sz="1500" dirty="0"/>
              <a:t> </a:t>
            </a:r>
            <a:r>
              <a:rPr lang="en-US" sz="1500" dirty="0" err="1"/>
              <a:t>gelen</a:t>
            </a:r>
            <a:r>
              <a:rPr lang="en-US" sz="1500" dirty="0"/>
              <a:t> </a:t>
            </a:r>
            <a:r>
              <a:rPr lang="en-US" sz="1500" dirty="0" err="1"/>
              <a:t>ekrandaki</a:t>
            </a:r>
            <a:r>
              <a:rPr lang="en-US" sz="1500" dirty="0"/>
              <a:t> </a:t>
            </a:r>
            <a:r>
              <a:rPr lang="en-US" sz="1500" dirty="0" err="1"/>
              <a:t>bilgileri</a:t>
            </a:r>
            <a:r>
              <a:rPr lang="en-US" sz="1500" dirty="0"/>
              <a:t> </a:t>
            </a:r>
            <a:r>
              <a:rPr lang="en-US" sz="1500" dirty="0" err="1"/>
              <a:t>eksiksiz</a:t>
            </a:r>
            <a:r>
              <a:rPr lang="en-US" sz="1500" dirty="0"/>
              <a:t> </a:t>
            </a:r>
            <a:r>
              <a:rPr lang="en-US" sz="1500" dirty="0" err="1"/>
              <a:t>ve</a:t>
            </a:r>
            <a:r>
              <a:rPr lang="en-US" sz="1500" dirty="0"/>
              <a:t> </a:t>
            </a:r>
            <a:r>
              <a:rPr lang="en-US" sz="1500" dirty="0" err="1"/>
              <a:t>doğru</a:t>
            </a:r>
            <a:r>
              <a:rPr lang="en-US" sz="1500" dirty="0"/>
              <a:t> </a:t>
            </a:r>
            <a:r>
              <a:rPr lang="en-US" sz="1500" dirty="0" err="1"/>
              <a:t>şekilde</a:t>
            </a:r>
            <a:r>
              <a:rPr lang="en-US" sz="1500" dirty="0"/>
              <a:t> </a:t>
            </a:r>
            <a:r>
              <a:rPr lang="en-US" sz="1500" dirty="0" err="1"/>
              <a:t>doldurmanız</a:t>
            </a:r>
            <a:r>
              <a:rPr lang="en-US" sz="1500" dirty="0"/>
              <a:t> </a:t>
            </a:r>
            <a:r>
              <a:rPr lang="en-US" sz="1500" dirty="0" err="1"/>
              <a:t>gerekmektedir</a:t>
            </a:r>
            <a:r>
              <a:rPr lang="en-US" sz="1500" dirty="0"/>
              <a:t>.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1500" dirty="0" err="1"/>
              <a:t>Verdiğiniz</a:t>
            </a:r>
            <a:r>
              <a:rPr lang="en-US" sz="1500" dirty="0"/>
              <a:t> </a:t>
            </a:r>
            <a:r>
              <a:rPr lang="en-US" sz="1500" dirty="0" err="1"/>
              <a:t>bilgiler</a:t>
            </a:r>
            <a:r>
              <a:rPr lang="en-US" sz="1500" dirty="0"/>
              <a:t> </a:t>
            </a:r>
            <a:r>
              <a:rPr lang="en-US" sz="1500" dirty="0" err="1"/>
              <a:t>randevunuzu</a:t>
            </a:r>
            <a:r>
              <a:rPr lang="en-US" sz="1500" dirty="0"/>
              <a:t> </a:t>
            </a:r>
            <a:r>
              <a:rPr lang="en-US" sz="1500" dirty="0" err="1"/>
              <a:t>doğrulamak</a:t>
            </a:r>
            <a:r>
              <a:rPr lang="en-US" sz="1500" dirty="0"/>
              <a:t> </a:t>
            </a:r>
            <a:r>
              <a:rPr lang="en-US" sz="1500" dirty="0" err="1"/>
              <a:t>ve</a:t>
            </a:r>
            <a:r>
              <a:rPr lang="en-US" sz="1500" dirty="0"/>
              <a:t> </a:t>
            </a:r>
            <a:r>
              <a:rPr lang="en-US" sz="1500" dirty="0" err="1"/>
              <a:t>gerekli</a:t>
            </a:r>
            <a:r>
              <a:rPr lang="en-US" sz="1500" dirty="0"/>
              <a:t> </a:t>
            </a:r>
            <a:r>
              <a:rPr lang="en-US" sz="1500" dirty="0" err="1"/>
              <a:t>durumlarda</a:t>
            </a:r>
            <a:r>
              <a:rPr lang="en-US" sz="1500" dirty="0"/>
              <a:t> size </a:t>
            </a:r>
            <a:r>
              <a:rPr lang="en-US" sz="1500" dirty="0" err="1"/>
              <a:t>ulaşmak</a:t>
            </a:r>
            <a:r>
              <a:rPr lang="en-US" sz="1500" dirty="0"/>
              <a:t> </a:t>
            </a:r>
            <a:r>
              <a:rPr lang="en-US" sz="1500" dirty="0" err="1"/>
              <a:t>için</a:t>
            </a:r>
            <a:r>
              <a:rPr lang="en-US" sz="1500" dirty="0"/>
              <a:t> </a:t>
            </a:r>
            <a:r>
              <a:rPr lang="en-US" sz="1500" dirty="0" err="1"/>
              <a:t>kullanılacaktır</a:t>
            </a:r>
            <a:r>
              <a:rPr lang="en-US" sz="1500" dirty="0"/>
              <a:t>.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1500" dirty="0" err="1"/>
              <a:t>Uygulamak</a:t>
            </a:r>
            <a:r>
              <a:rPr lang="en-US" sz="1500" dirty="0"/>
              <a:t> </a:t>
            </a:r>
            <a:r>
              <a:rPr lang="en-US" sz="1500" dirty="0" err="1"/>
              <a:t>istediğiniz</a:t>
            </a:r>
            <a:r>
              <a:rPr lang="en-US" sz="1500" dirty="0"/>
              <a:t> </a:t>
            </a:r>
            <a:r>
              <a:rPr lang="en-US" sz="1500" dirty="0" err="1"/>
              <a:t>beceriyi</a:t>
            </a:r>
            <a:r>
              <a:rPr lang="en-US" sz="1500" dirty="0"/>
              <a:t> </a:t>
            </a:r>
            <a:r>
              <a:rPr lang="en-US" sz="1500" dirty="0" err="1"/>
              <a:t>yazmadığınız</a:t>
            </a:r>
            <a:r>
              <a:rPr lang="en-US" sz="1500" dirty="0"/>
              <a:t> </a:t>
            </a:r>
            <a:r>
              <a:rPr lang="en-US" sz="1500" dirty="0" err="1"/>
              <a:t>veya</a:t>
            </a:r>
            <a:r>
              <a:rPr lang="en-US" sz="1500" dirty="0"/>
              <a:t> </a:t>
            </a:r>
            <a:r>
              <a:rPr lang="en-US" sz="1500" dirty="0" err="1"/>
              <a:t>yanlış</a:t>
            </a:r>
            <a:r>
              <a:rPr lang="en-US" sz="1500" dirty="0"/>
              <a:t> </a:t>
            </a:r>
            <a:r>
              <a:rPr lang="en-US" sz="1500" dirty="0" err="1"/>
              <a:t>yazdığınız</a:t>
            </a:r>
            <a:r>
              <a:rPr lang="en-US" sz="1500" dirty="0"/>
              <a:t> </a:t>
            </a:r>
            <a:r>
              <a:rPr lang="en-US" sz="1500" dirty="0" err="1"/>
              <a:t>takdirde</a:t>
            </a:r>
            <a:r>
              <a:rPr lang="en-US" sz="1500" dirty="0"/>
              <a:t> </a:t>
            </a:r>
            <a:r>
              <a:rPr lang="en-US" sz="1500" dirty="0" err="1"/>
              <a:t>randevunuz</a:t>
            </a:r>
            <a:r>
              <a:rPr lang="en-US" sz="1500" dirty="0"/>
              <a:t> </a:t>
            </a:r>
            <a:r>
              <a:rPr lang="en-US" sz="1500" dirty="0" err="1"/>
              <a:t>iptal</a:t>
            </a:r>
            <a:r>
              <a:rPr lang="en-US" sz="1500" dirty="0"/>
              <a:t> </a:t>
            </a:r>
            <a:r>
              <a:rPr lang="en-US" sz="1500" dirty="0" err="1"/>
              <a:t>edilecektir</a:t>
            </a:r>
            <a:r>
              <a:rPr lang="en-US" sz="1500" dirty="0"/>
              <a:t>. 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v"/>
            </a:pPr>
            <a:r>
              <a:rPr lang="en-US" sz="1500" dirty="0" err="1"/>
              <a:t>En</a:t>
            </a:r>
            <a:r>
              <a:rPr lang="en-US" sz="1500" dirty="0"/>
              <a:t> </a:t>
            </a:r>
            <a:r>
              <a:rPr lang="en-US" sz="1500" dirty="0" err="1"/>
              <a:t>fazla</a:t>
            </a:r>
            <a:r>
              <a:rPr lang="en-US" sz="1500" dirty="0"/>
              <a:t> 4 </a:t>
            </a:r>
            <a:r>
              <a:rPr lang="en-US" sz="1500" dirty="0" err="1"/>
              <a:t>beceri</a:t>
            </a:r>
            <a:r>
              <a:rPr lang="en-US" sz="1500" dirty="0"/>
              <a:t> </a:t>
            </a:r>
            <a:r>
              <a:rPr lang="en-US" sz="1500" dirty="0" err="1"/>
              <a:t>yazabilirsiniz</a:t>
            </a:r>
            <a:r>
              <a:rPr lang="en-US" sz="1500" dirty="0"/>
              <a:t>. </a:t>
            </a:r>
          </a:p>
          <a:p>
            <a:pPr>
              <a:lnSpc>
                <a:spcPct val="130000"/>
              </a:lnSpc>
            </a:pPr>
            <a:endParaRPr lang="en-US" sz="15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80E5885-74D9-A7E1-404E-9FE3CC306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413" y="964568"/>
            <a:ext cx="3013801" cy="541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7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C90551D-B263-160D-7F40-80D6EEF7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03482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500" dirty="0"/>
              <a:t>Mesleki Beceri Laboratuvarı Randevu Sistemini Kullanmak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2DB999-A2D4-3999-DC7D-0BD6959FD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03482" cy="365125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tr-TR" dirty="0"/>
              <a:t>Randevunuzu oluşturduğunuzda randevunun oluştuğuna dair bir pencere görmeniz gerekmektedir.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dirty="0"/>
              <a:t>Pencereyi görmeden sayfayı kapatmanız halinde randevunuzun oluşmama ihtimali mevcuttur.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dirty="0"/>
              <a:t>Gelmeyeceğiniz randevuları mutlaka iptal etmeniz veya acil bir durumda laboratuvar sorumlu hemşiresi  ile iletişime geçmeniz gerekmektedir.  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Resim 5" descr="yazı tipi, ekran görüntüsü, logo, metin içeren bir resim&#10;&#10;Açıklama otomatik olarak oluşturuldu">
            <a:extLst>
              <a:ext uri="{FF2B5EF4-FFF2-40B4-BE49-F238E27FC236}">
                <a16:creationId xmlns:a16="http://schemas.microsoft.com/office/drawing/2014/main" id="{62905081-FE17-2544-8C4E-C4C1A8739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049" y="1342447"/>
            <a:ext cx="3249406" cy="1299761"/>
          </a:xfrm>
          <a:prstGeom prst="rect">
            <a:avLst/>
          </a:prstGeom>
        </p:spPr>
      </p:pic>
      <p:pic>
        <p:nvPicPr>
          <p:cNvPr id="5" name="Resim 4" descr="metin, ekran görüntüsü, yazı tipi içeren bir resim&#10;&#10;Açıklama otomatik olarak oluşturuldu">
            <a:extLst>
              <a:ext uri="{FF2B5EF4-FFF2-40B4-BE49-F238E27FC236}">
                <a16:creationId xmlns:a16="http://schemas.microsoft.com/office/drawing/2014/main" id="{AF6B4A87-9AD6-8012-6EA4-0A39468D6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9299" y="3470596"/>
            <a:ext cx="1989241" cy="231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2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F9FBA2E-1017-F084-CCC4-C5892CCD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6" y="1105232"/>
            <a:ext cx="3599719" cy="4277802"/>
          </a:xfrm>
        </p:spPr>
        <p:txBody>
          <a:bodyPr anchor="ctr">
            <a:normAutofit/>
          </a:bodyPr>
          <a:lstStyle/>
          <a:p>
            <a:r>
              <a:rPr lang="tr-TR" sz="3200" dirty="0"/>
              <a:t>Mesleki Beceri Laboratuvarı Randevu Sistemini Kullanmak </a:t>
            </a:r>
            <a:endParaRPr lang="tr-TR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830747-2417-E189-270B-4787172B1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/>
          </a:bodyPr>
          <a:lstStyle/>
          <a:p>
            <a:r>
              <a:rPr lang="tr-TR" dirty="0"/>
              <a:t>Oluşturduğunuz randevu laboratuvar sorumlu </a:t>
            </a:r>
            <a:r>
              <a:rPr lang="tr-TR" dirty="0" err="1"/>
              <a:t>hemşiresiinin</a:t>
            </a:r>
            <a:r>
              <a:rPr lang="tr-TR" dirty="0"/>
              <a:t> sistemine düşmektedir.</a:t>
            </a:r>
          </a:p>
        </p:txBody>
      </p:sp>
    </p:spTree>
    <p:extLst>
      <p:ext uri="{BB962C8B-B14F-4D97-AF65-F5344CB8AC3E}">
        <p14:creationId xmlns:p14="http://schemas.microsoft.com/office/powerpoint/2010/main" val="325584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554C89C-373F-47FC-BB73-6842E569C3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57A64F0-91EE-E3F8-F0D8-FF75CFC2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2963" y="1314450"/>
            <a:ext cx="3213279" cy="4229100"/>
          </a:xfrm>
        </p:spPr>
        <p:txBody>
          <a:bodyPr anchor="ctr">
            <a:normAutofit/>
          </a:bodyPr>
          <a:lstStyle/>
          <a:p>
            <a:r>
              <a:rPr lang="tr-TR"/>
              <a:t>Laboratuvar kuralları</a:t>
            </a:r>
            <a:br>
              <a:rPr lang="tr-TR"/>
            </a:br>
            <a:endParaRPr lang="tr-TR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F100C7F-5272-46AB-9FC7-E66059915A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28027" cy="6858000"/>
          </a:xfrm>
          <a:custGeom>
            <a:avLst/>
            <a:gdLst>
              <a:gd name="connsiteX0" fmla="*/ 0 w 7128027"/>
              <a:gd name="connsiteY0" fmla="*/ 0 h 6858000"/>
              <a:gd name="connsiteX1" fmla="*/ 333951 w 7128027"/>
              <a:gd name="connsiteY1" fmla="*/ 0 h 6858000"/>
              <a:gd name="connsiteX2" fmla="*/ 1220030 w 7128027"/>
              <a:gd name="connsiteY2" fmla="*/ 0 h 6858000"/>
              <a:gd name="connsiteX3" fmla="*/ 1345471 w 7128027"/>
              <a:gd name="connsiteY3" fmla="*/ 0 h 6858000"/>
              <a:gd name="connsiteX4" fmla="*/ 2838612 w 7128027"/>
              <a:gd name="connsiteY4" fmla="*/ 0 h 6858000"/>
              <a:gd name="connsiteX5" fmla="*/ 5505004 w 7128027"/>
              <a:gd name="connsiteY5" fmla="*/ 0 h 6858000"/>
              <a:gd name="connsiteX6" fmla="*/ 5527128 w 7128027"/>
              <a:gd name="connsiteY6" fmla="*/ 14997 h 6858000"/>
              <a:gd name="connsiteX7" fmla="*/ 7128027 w 7128027"/>
              <a:gd name="connsiteY7" fmla="*/ 3621656 h 6858000"/>
              <a:gd name="connsiteX8" fmla="*/ 5253677 w 7128027"/>
              <a:gd name="connsiteY8" fmla="*/ 6374814 h 6858000"/>
              <a:gd name="connsiteX9" fmla="*/ 4737029 w 7128027"/>
              <a:gd name="connsiteY9" fmla="*/ 6780599 h 6858000"/>
              <a:gd name="connsiteX10" fmla="*/ 4625273 w 7128027"/>
              <a:gd name="connsiteY10" fmla="*/ 6858000 h 6858000"/>
              <a:gd name="connsiteX11" fmla="*/ 2838612 w 7128027"/>
              <a:gd name="connsiteY11" fmla="*/ 6858000 h 6858000"/>
              <a:gd name="connsiteX12" fmla="*/ 1220030 w 7128027"/>
              <a:gd name="connsiteY12" fmla="*/ 6858000 h 6858000"/>
              <a:gd name="connsiteX13" fmla="*/ 1037077 w 7128027"/>
              <a:gd name="connsiteY13" fmla="*/ 6858000 h 6858000"/>
              <a:gd name="connsiteX14" fmla="*/ 333951 w 7128027"/>
              <a:gd name="connsiteY14" fmla="*/ 6858000 h 6858000"/>
              <a:gd name="connsiteX15" fmla="*/ 0 w 7128027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28027" h="6858000">
                <a:moveTo>
                  <a:pt x="0" y="0"/>
                </a:moveTo>
                <a:lnTo>
                  <a:pt x="333951" y="0"/>
                </a:lnTo>
                <a:lnTo>
                  <a:pt x="1220030" y="0"/>
                </a:lnTo>
                <a:lnTo>
                  <a:pt x="1345471" y="0"/>
                </a:lnTo>
                <a:lnTo>
                  <a:pt x="2838612" y="0"/>
                </a:lnTo>
                <a:lnTo>
                  <a:pt x="5505004" y="0"/>
                </a:lnTo>
                <a:lnTo>
                  <a:pt x="5527128" y="14997"/>
                </a:lnTo>
                <a:cubicBezTo>
                  <a:pt x="6554291" y="754641"/>
                  <a:pt x="7128027" y="2093192"/>
                  <a:pt x="7128027" y="3621656"/>
                </a:cubicBezTo>
                <a:cubicBezTo>
                  <a:pt x="7128027" y="4969131"/>
                  <a:pt x="6199302" y="5602839"/>
                  <a:pt x="5253677" y="6374814"/>
                </a:cubicBezTo>
                <a:cubicBezTo>
                  <a:pt x="5081474" y="6515397"/>
                  <a:pt x="4910847" y="6653108"/>
                  <a:pt x="4737029" y="6780599"/>
                </a:cubicBezTo>
                <a:lnTo>
                  <a:pt x="4625273" y="6858000"/>
                </a:lnTo>
                <a:lnTo>
                  <a:pt x="2838612" y="6858000"/>
                </a:lnTo>
                <a:lnTo>
                  <a:pt x="1220030" y="6858000"/>
                </a:lnTo>
                <a:lnTo>
                  <a:pt x="1037077" y="6858000"/>
                </a:lnTo>
                <a:lnTo>
                  <a:pt x="33395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4FEA6D5-DF59-4E15-B19F-159D0588B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57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6C8C9E5-F937-44A5-A519-EA719F03E7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57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7434E650-755E-7076-DA8E-2066AC04D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618907"/>
              </p:ext>
            </p:extLst>
          </p:nvPr>
        </p:nvGraphicFramePr>
        <p:xfrm>
          <a:off x="298017" y="595901"/>
          <a:ext cx="5897300" cy="5537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207568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147</TotalTime>
  <Words>322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Corbel</vt:lpstr>
      <vt:lpstr>Meiryo</vt:lpstr>
      <vt:lpstr>Wingdings</vt:lpstr>
      <vt:lpstr>SketchLinesVTI</vt:lpstr>
      <vt:lpstr>Mesleki Beceri Laboratuvarı  Randevu Sistemi Kullanım Rehberi </vt:lpstr>
      <vt:lpstr>Mesleki Beceri Laboratuvarı Randevu Sistemi Nedir?</vt:lpstr>
      <vt:lpstr>Mesleki Beceri Laboratuvarı Randevu Sistemine Giriş </vt:lpstr>
      <vt:lpstr>Mesleki Beceri Laboratuvarı Randevu Sistemini Kullanmak  </vt:lpstr>
      <vt:lpstr>Mesleki Beceri Laboratuvarı Randevu Sistemini Kullanmak </vt:lpstr>
      <vt:lpstr>Mesleki Beceri Laboratuvarı Randevu Sistemini Kullanmak </vt:lpstr>
      <vt:lpstr>Mesleki Beceri Laboratuvarı Randevu Sistemini Kullanmak </vt:lpstr>
      <vt:lpstr>Laboratuvar kuralları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 Beceri Laboratuvarı Randevu Sistemi Kullanım Rehberi</dc:title>
  <dc:creator>Ayca Kaya</dc:creator>
  <cp:lastModifiedBy>Yazar</cp:lastModifiedBy>
  <cp:revision>7</cp:revision>
  <dcterms:created xsi:type="dcterms:W3CDTF">2024-03-15T08:43:47Z</dcterms:created>
  <dcterms:modified xsi:type="dcterms:W3CDTF">2024-03-18T08:19:39Z</dcterms:modified>
</cp:coreProperties>
</file>