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 id="2147483681" r:id="rId2"/>
    <p:sldMasterId id="2147483705" r:id="rId3"/>
    <p:sldMasterId id="2147483718" r:id="rId4"/>
    <p:sldMasterId id="2147483731" r:id="rId5"/>
    <p:sldMasterId id="2147483743" r:id="rId6"/>
    <p:sldMasterId id="2147483793" r:id="rId7"/>
    <p:sldMasterId id="2147483831" r:id="rId8"/>
  </p:sldMasterIdLst>
  <p:notesMasterIdLst>
    <p:notesMasterId r:id="rId63"/>
  </p:notesMasterIdLst>
  <p:sldIdLst>
    <p:sldId id="259" r:id="rId9"/>
    <p:sldId id="257" r:id="rId10"/>
    <p:sldId id="263" r:id="rId11"/>
    <p:sldId id="266" r:id="rId12"/>
    <p:sldId id="308" r:id="rId13"/>
    <p:sldId id="309" r:id="rId14"/>
    <p:sldId id="267" r:id="rId15"/>
    <p:sldId id="268" r:id="rId16"/>
    <p:sldId id="265" r:id="rId17"/>
    <p:sldId id="270" r:id="rId18"/>
    <p:sldId id="271" r:id="rId19"/>
    <p:sldId id="264" r:id="rId20"/>
    <p:sldId id="272" r:id="rId21"/>
    <p:sldId id="273" r:id="rId22"/>
    <p:sldId id="274" r:id="rId23"/>
    <p:sldId id="275" r:id="rId24"/>
    <p:sldId id="285" r:id="rId25"/>
    <p:sldId id="286" r:id="rId26"/>
    <p:sldId id="288" r:id="rId27"/>
    <p:sldId id="276" r:id="rId28"/>
    <p:sldId id="277" r:id="rId29"/>
    <p:sldId id="278" r:id="rId30"/>
    <p:sldId id="299" r:id="rId31"/>
    <p:sldId id="300" r:id="rId32"/>
    <p:sldId id="279" r:id="rId33"/>
    <p:sldId id="280" r:id="rId34"/>
    <p:sldId id="281" r:id="rId35"/>
    <p:sldId id="289" r:id="rId36"/>
    <p:sldId id="283" r:id="rId37"/>
    <p:sldId id="282" r:id="rId38"/>
    <p:sldId id="301" r:id="rId39"/>
    <p:sldId id="302" r:id="rId40"/>
    <p:sldId id="303" r:id="rId41"/>
    <p:sldId id="304" r:id="rId42"/>
    <p:sldId id="305" r:id="rId43"/>
    <p:sldId id="306" r:id="rId44"/>
    <p:sldId id="307" r:id="rId45"/>
    <p:sldId id="290" r:id="rId46"/>
    <p:sldId id="291" r:id="rId47"/>
    <p:sldId id="310" r:id="rId48"/>
    <p:sldId id="293" r:id="rId49"/>
    <p:sldId id="294" r:id="rId50"/>
    <p:sldId id="295" r:id="rId51"/>
    <p:sldId id="298" r:id="rId52"/>
    <p:sldId id="296" r:id="rId53"/>
    <p:sldId id="297" r:id="rId54"/>
    <p:sldId id="311" r:id="rId55"/>
    <p:sldId id="312" r:id="rId56"/>
    <p:sldId id="313" r:id="rId57"/>
    <p:sldId id="314" r:id="rId58"/>
    <p:sldId id="315" r:id="rId59"/>
    <p:sldId id="316" r:id="rId60"/>
    <p:sldId id="318" r:id="rId61"/>
    <p:sldId id="317"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p:restoredTop sz="94690"/>
  </p:normalViewPr>
  <p:slideViewPr>
    <p:cSldViewPr snapToGrid="0" snapToObjects="1" showGuides="1">
      <p:cViewPr varScale="1">
        <p:scale>
          <a:sx n="67" d="100"/>
          <a:sy n="67" d="100"/>
        </p:scale>
        <p:origin x="948" y="32"/>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42F359-9FE3-A74A-9E1B-2C259704D499}" type="datetimeFigureOut">
              <a:rPr lang="tr-TR" smtClean="0"/>
              <a:t>14.10.2022</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B45238-5214-4542-AFB7-5484D0F0E42C}" type="slidenum">
              <a:rPr lang="tr-TR" smtClean="0"/>
              <a:t>‹#›</a:t>
            </a:fld>
            <a:endParaRPr lang="tr-TR"/>
          </a:p>
        </p:txBody>
      </p:sp>
    </p:spTree>
    <p:extLst>
      <p:ext uri="{BB962C8B-B14F-4D97-AF65-F5344CB8AC3E}">
        <p14:creationId xmlns:p14="http://schemas.microsoft.com/office/powerpoint/2010/main" val="1750241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ayt Resmi Yer Tutucusu 1">
            <a:extLst>
              <a:ext uri="{FF2B5EF4-FFF2-40B4-BE49-F238E27FC236}">
                <a16:creationId xmlns:a16="http://schemas.microsoft.com/office/drawing/2014/main" id="{2C310EBC-B66F-A541-93A7-A0B1525EF6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 Yer Tutucusu 2">
            <a:extLst>
              <a:ext uri="{FF2B5EF4-FFF2-40B4-BE49-F238E27FC236}">
                <a16:creationId xmlns:a16="http://schemas.microsoft.com/office/drawing/2014/main" id="{8B137905-2337-EA4E-9AEC-80D434C08C5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16387" name="Slayt Numarası Yer Tutucusu 3">
            <a:extLst>
              <a:ext uri="{FF2B5EF4-FFF2-40B4-BE49-F238E27FC236}">
                <a16:creationId xmlns:a16="http://schemas.microsoft.com/office/drawing/2014/main" id="{20FFBB8A-9B6F-B043-9C18-9A305102E3A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C031F4-A81D-924B-B0D4-8E94A67C73D9}" type="slidenum">
              <a:rPr lang="tr-TR" altLang="tr-TR" smtClean="0">
                <a:latin typeface="Arial" panose="020B0604020202020204" pitchFamily="34" charset="0"/>
              </a:rPr>
              <a:pPr>
                <a:spcBef>
                  <a:spcPct val="0"/>
                </a:spcBef>
              </a:pPr>
              <a:t>1</a:t>
            </a:fld>
            <a:endParaRPr lang="tr-TR" altLang="tr-TR">
              <a:latin typeface="Arial" panose="020B0604020202020204" pitchFamily="34" charset="0"/>
            </a:endParaRPr>
          </a:p>
        </p:txBody>
      </p:sp>
    </p:spTree>
    <p:extLst>
      <p:ext uri="{BB962C8B-B14F-4D97-AF65-F5344CB8AC3E}">
        <p14:creationId xmlns:p14="http://schemas.microsoft.com/office/powerpoint/2010/main" val="3629540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9426619"/>
      </p:ext>
    </p:extLst>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98529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9518639"/>
      </p:ext>
    </p:extLst>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Başlık Slayd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C183D7F6-B498-43B3-948B-1728B52AA6E4}">
                <adec:decorative xmlns:adec="http://schemas.microsoft.com/office/drawing/2017/decorative" val="0"/>
              </a:ext>
            </a:extLst>
          </p:cNvPr>
          <p:cNvSpPr>
            <a:spLocks noGrp="1"/>
          </p:cNvSpPr>
          <p:nvPr>
            <p:ph type="subTitle" idx="1" hasCustomPrompt="1"/>
          </p:nvPr>
        </p:nvSpPr>
        <p:spPr>
          <a:xfrm>
            <a:off x="481262" y="4511620"/>
            <a:ext cx="11229477" cy="861580"/>
          </a:xfrm>
        </p:spPr>
        <p:txBody>
          <a:bodyPr>
            <a:noAutofit/>
          </a:bodyPr>
          <a:lstStyle>
            <a:lvl1pPr marL="0" indent="0" algn="ctr">
              <a:buNone/>
              <a:defRPr sz="2700" b="1" baseline="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DERS ADINI BURAYA YAZINIZ</a:t>
            </a:r>
          </a:p>
        </p:txBody>
      </p:sp>
      <p:sp>
        <p:nvSpPr>
          <p:cNvPr id="14" name="Metin Yer Tutucusu 13"/>
          <p:cNvSpPr>
            <a:spLocks noGrp="1"/>
          </p:cNvSpPr>
          <p:nvPr>
            <p:ph type="body" sz="quarter" idx="13" hasCustomPrompt="1"/>
          </p:nvPr>
        </p:nvSpPr>
        <p:spPr>
          <a:xfrm>
            <a:off x="481261" y="5373200"/>
            <a:ext cx="11226347" cy="457200"/>
          </a:xfrm>
        </p:spPr>
        <p:txBody>
          <a:bodyPr>
            <a:normAutofit/>
          </a:bodyPr>
          <a:lstStyle>
            <a:lvl1pPr marL="0" indent="0" algn="ctr">
              <a:buNone/>
              <a:defRPr sz="2000" baseline="0">
                <a:solidFill>
                  <a:schemeClr val="bg1"/>
                </a:solidFill>
                <a:latin typeface="Arial" panose="020B0604020202020204" pitchFamily="34" charset="0"/>
                <a:cs typeface="Arial" panose="020B0604020202020204" pitchFamily="34" charset="0"/>
              </a:defRPr>
            </a:lvl1pPr>
          </a:lstStyle>
          <a:p>
            <a:pPr lvl="0"/>
            <a:r>
              <a:rPr lang="tr-TR" dirty="0"/>
              <a:t>Öğretim Elemanı adını buraya yazınız</a:t>
            </a:r>
          </a:p>
        </p:txBody>
      </p:sp>
      <p:sp>
        <p:nvSpPr>
          <p:cNvPr id="10" name="Metin Yer Tutucusu 13">
            <a:extLst>
              <a:ext uri="{FF2B5EF4-FFF2-40B4-BE49-F238E27FC236}">
                <a16:creationId xmlns:a16="http://schemas.microsoft.com/office/drawing/2014/main" id="{84CE4D64-8539-4529-BCE1-681C75D8E2E7}"/>
              </a:ext>
            </a:extLst>
          </p:cNvPr>
          <p:cNvSpPr>
            <a:spLocks noGrp="1"/>
          </p:cNvSpPr>
          <p:nvPr>
            <p:ph type="body" sz="quarter" idx="14" hasCustomPrompt="1"/>
          </p:nvPr>
        </p:nvSpPr>
        <p:spPr>
          <a:xfrm>
            <a:off x="481261" y="5899412"/>
            <a:ext cx="11226347" cy="457200"/>
          </a:xfrm>
        </p:spPr>
        <p:txBody>
          <a:bodyPr>
            <a:normAutofit/>
          </a:bodyPr>
          <a:lstStyle>
            <a:lvl1pPr marL="0" indent="0" algn="ctr">
              <a:buNone/>
              <a:defRPr sz="1400" b="1" baseline="0">
                <a:solidFill>
                  <a:schemeClr val="bg1"/>
                </a:solidFill>
                <a:latin typeface="Arial" panose="020B0604020202020204" pitchFamily="34" charset="0"/>
                <a:cs typeface="Arial" panose="020B0604020202020204" pitchFamily="34" charset="0"/>
              </a:defRPr>
            </a:lvl1pPr>
          </a:lstStyle>
          <a:p>
            <a:pPr lvl="0"/>
            <a:r>
              <a:rPr lang="tr-TR" dirty="0"/>
              <a:t>Kaçıncı bölüm/hafta dersi ise onu bu alana yazınız. (</a:t>
            </a:r>
            <a:r>
              <a:rPr lang="tr-TR" dirty="0" err="1"/>
              <a:t>Örn</a:t>
            </a:r>
            <a:r>
              <a:rPr lang="tr-TR" dirty="0"/>
              <a:t>: 1. Hafta ya da 1. Bölüm)</a:t>
            </a:r>
          </a:p>
        </p:txBody>
      </p:sp>
      <p:pic>
        <p:nvPicPr>
          <p:cNvPr id="11" name="Picture 12" descr="C:\Documents and Settings\systemx\Desktop\UE_SUNUM\Slayt_resim\sdu_logo.png">
            <a:extLst>
              <a:ext uri="{FF2B5EF4-FFF2-40B4-BE49-F238E27FC236}">
                <a16:creationId xmlns:a16="http://schemas.microsoft.com/office/drawing/2014/main" id="{54A5F748-F960-AE4B-A1A3-6201FEF16D44}"/>
              </a:ext>
            </a:extLst>
          </p:cNvPr>
          <p:cNvPicPr>
            <a:picLocks noChangeAspect="1" noChangeArrowheads="1"/>
          </p:cNvPicPr>
          <p:nvPr/>
        </p:nvPicPr>
        <p:blipFill>
          <a:blip r:embed="rId3"/>
          <a:srcRect/>
          <a:stretch>
            <a:fillRect/>
          </a:stretch>
        </p:blipFill>
        <p:spPr bwMode="auto">
          <a:xfrm>
            <a:off x="4356100" y="1895476"/>
            <a:ext cx="3352800" cy="2314575"/>
          </a:xfrm>
          <a:prstGeom prst="rect">
            <a:avLst/>
          </a:prstGeom>
          <a:noFill/>
          <a:ln w="9525">
            <a:noFill/>
            <a:miter lim="800000"/>
            <a:headEnd/>
            <a:tailEnd/>
          </a:ln>
        </p:spPr>
      </p:pic>
      <p:pic>
        <p:nvPicPr>
          <p:cNvPr id="12" name="Picture 13" descr="C:\Documents and Settings\systemx\Desktop\UE_SUNUM\Slayt_resim\sdu_text.png">
            <a:extLst>
              <a:ext uri="{FF2B5EF4-FFF2-40B4-BE49-F238E27FC236}">
                <a16:creationId xmlns:a16="http://schemas.microsoft.com/office/drawing/2014/main" id="{93B7F04A-9970-B24A-8B74-E30EB3A35AEA}"/>
              </a:ext>
            </a:extLst>
          </p:cNvPr>
          <p:cNvPicPr>
            <a:picLocks noChangeAspect="1" noChangeArrowheads="1"/>
          </p:cNvPicPr>
          <p:nvPr/>
        </p:nvPicPr>
        <p:blipFill>
          <a:blip r:embed="rId4"/>
          <a:srcRect/>
          <a:stretch>
            <a:fillRect/>
          </a:stretch>
        </p:blipFill>
        <p:spPr bwMode="auto">
          <a:xfrm>
            <a:off x="1727201" y="1066800"/>
            <a:ext cx="9029700" cy="971550"/>
          </a:xfrm>
          <a:prstGeom prst="rect">
            <a:avLst/>
          </a:prstGeom>
          <a:noFill/>
          <a:ln w="9525">
            <a:noFill/>
            <a:miter lim="800000"/>
            <a:headEnd/>
            <a:tailEnd/>
          </a:ln>
        </p:spPr>
      </p:pic>
      <p:pic>
        <p:nvPicPr>
          <p:cNvPr id="13" name="Picture 7" descr="C:\Documents and Settings\systemx\Desktop\UE_SUNUM\Slayt_resim\ust.png">
            <a:extLst>
              <a:ext uri="{FF2B5EF4-FFF2-40B4-BE49-F238E27FC236}">
                <a16:creationId xmlns:a16="http://schemas.microsoft.com/office/drawing/2014/main" id="{2CFBFC92-D40E-5E41-9934-7BCC66B441BA}"/>
              </a:ext>
            </a:extLst>
          </p:cNvPr>
          <p:cNvPicPr>
            <a:picLocks noChangeAspect="1" noChangeArrowheads="1"/>
          </p:cNvPicPr>
          <p:nvPr/>
        </p:nvPicPr>
        <p:blipFill>
          <a:blip r:embed="rId5"/>
          <a:srcRect/>
          <a:stretch>
            <a:fillRect/>
          </a:stretch>
        </p:blipFill>
        <p:spPr bwMode="auto">
          <a:xfrm>
            <a:off x="1" y="0"/>
            <a:ext cx="12192001" cy="609600"/>
          </a:xfrm>
          <a:prstGeom prst="rect">
            <a:avLst/>
          </a:prstGeom>
          <a:noFill/>
        </p:spPr>
      </p:pic>
    </p:spTree>
    <p:extLst>
      <p:ext uri="{BB962C8B-B14F-4D97-AF65-F5344CB8AC3E}">
        <p14:creationId xmlns:p14="http://schemas.microsoft.com/office/powerpoint/2010/main" val="296464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25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1000"/>
                                        <p:tgtEl>
                                          <p:spTgt spid="14">
                                            <p:txEl>
                                              <p:pRg st="0" end="0"/>
                                            </p:txEl>
                                          </p:spTgt>
                                        </p:tgtEl>
                                      </p:cBhvr>
                                    </p:animEffect>
                                    <p:anim calcmode="lin" valueType="num">
                                      <p:cBhvr>
                                        <p:cTn id="13"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25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1000"/>
                                        <p:tgtEl>
                                          <p:spTgt spid="10">
                                            <p:txEl>
                                              <p:pRg st="0" end="0"/>
                                            </p:txEl>
                                          </p:spTgt>
                                        </p:tgtEl>
                                      </p:cBhvr>
                                    </p:animEffect>
                                    <p:anim calcmode="lin" valueType="num">
                                      <p:cBhvr>
                                        <p:cTn id="1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4"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par>
                          <p:cTn id="24" fill="hold">
                            <p:stCondLst>
                              <p:cond delay="2750"/>
                            </p:stCondLst>
                            <p:childTnLst>
                              <p:par>
                                <p:cTn id="25" presetID="10" presetClass="entr" presetSubtype="0" fill="hold" nodeType="afterEffect">
                                  <p:stCondLst>
                                    <p:cond delay="1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2" presetClass="entr" presetSubtype="0" fill="hold" nodeType="withEffect">
                  <p:stCondLst>
                    <p:cond delay="1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14" grpId="0" build="p">
        <p:tmplLst>
          <p:tmpl lvl="1">
            <p:tnLst>
              <p:par>
                <p:cTn presetID="42" presetClass="entr" presetSubtype="0" fill="hold" nodeType="withEffect">
                  <p:stCondLst>
                    <p:cond delay="125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anim calcmode="lin" valueType="num">
                      <p:cBhvr>
                        <p:cTn dur="1000" fill="hold"/>
                        <p:tgtEl>
                          <p:spTgt spid="14"/>
                        </p:tgtEl>
                        <p:attrNameLst>
                          <p:attrName>ppt_x</p:attrName>
                        </p:attrNameLst>
                      </p:cBhvr>
                      <p:tavLst>
                        <p:tav tm="0">
                          <p:val>
                            <p:strVal val="#ppt_x"/>
                          </p:val>
                        </p:tav>
                        <p:tav tm="100000">
                          <p:val>
                            <p:strVal val="#ppt_x"/>
                          </p:val>
                        </p:tav>
                      </p:tavLst>
                    </p:anim>
                    <p:anim calcmode="lin" valueType="num">
                      <p:cBhvr>
                        <p:cTn dur="1000" fill="hold"/>
                        <p:tgtEl>
                          <p:spTgt spid="14"/>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42" presetClass="entr" presetSubtype="0" fill="hold" nodeType="withEffect">
                  <p:stCondLst>
                    <p:cond delay="125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anim calcmode="lin" valueType="num">
                      <p:cBhvr>
                        <p:cTn dur="1000" fill="hold"/>
                        <p:tgtEl>
                          <p:spTgt spid="10"/>
                        </p:tgtEl>
                        <p:attrNameLst>
                          <p:attrName>ppt_x</p:attrName>
                        </p:attrNameLst>
                      </p:cBhvr>
                      <p:tavLst>
                        <p:tav tm="0">
                          <p:val>
                            <p:strVal val="#ppt_x"/>
                          </p:val>
                        </p:tav>
                        <p:tav tm="100000">
                          <p:val>
                            <p:strVal val="#ppt_x"/>
                          </p:val>
                        </p:tav>
                      </p:tavLst>
                    </p:anim>
                    <p:anim calcmode="lin" valueType="num">
                      <p:cBhvr>
                        <p:cTn dur="1000" fill="hold"/>
                        <p:tgtEl>
                          <p:spTgt spid="10"/>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tr-T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tr-TR"/>
          </a:p>
        </p:txBody>
      </p:sp>
      <p:sp>
        <p:nvSpPr>
          <p:cNvPr id="4" name="Date Placeholder 3">
            <a:extLst>
              <a:ext uri="{FF2B5EF4-FFF2-40B4-BE49-F238E27FC236}">
                <a16:creationId xmlns:a16="http://schemas.microsoft.com/office/drawing/2014/main" id="{1ACEE198-D5F8-1E49-A720-43EF2411A6ED}"/>
              </a:ext>
            </a:extLst>
          </p:cNvPr>
          <p:cNvSpPr>
            <a:spLocks noGrp="1"/>
          </p:cNvSpPr>
          <p:nvPr>
            <p:ph type="dt" sz="half" idx="10"/>
          </p:nvPr>
        </p:nvSpPr>
        <p:spPr/>
        <p:txBody>
          <a:bodyPr/>
          <a:lstStyle>
            <a:lvl1pPr>
              <a:defRPr/>
            </a:lvl1pPr>
          </a:lstStyle>
          <a:p>
            <a:pPr>
              <a:defRPr/>
            </a:pPr>
            <a:fld id="{58F9E75B-AB8A-4943-B051-9F1F58CEB7EE}" type="datetimeFigureOut">
              <a:rPr lang="en-US"/>
              <a:pPr>
                <a:defRPr/>
              </a:pPr>
              <a:t>10/14/2022</a:t>
            </a:fld>
            <a:endParaRPr lang="en-US"/>
          </a:p>
        </p:txBody>
      </p:sp>
      <p:sp>
        <p:nvSpPr>
          <p:cNvPr id="5" name="Footer Placeholder 4">
            <a:extLst>
              <a:ext uri="{FF2B5EF4-FFF2-40B4-BE49-F238E27FC236}">
                <a16:creationId xmlns:a16="http://schemas.microsoft.com/office/drawing/2014/main" id="{249D61F5-1518-A240-8F79-B806C049CA4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1439293-AC95-4045-B1B6-668723FB4716}"/>
              </a:ext>
            </a:extLst>
          </p:cNvPr>
          <p:cNvSpPr>
            <a:spLocks noGrp="1"/>
          </p:cNvSpPr>
          <p:nvPr>
            <p:ph type="sldNum" sz="quarter" idx="12"/>
          </p:nvPr>
        </p:nvSpPr>
        <p:spPr/>
        <p:txBody>
          <a:bodyPr/>
          <a:lstStyle>
            <a:lvl1pPr>
              <a:defRPr/>
            </a:lvl1pPr>
          </a:lstStyle>
          <a:p>
            <a:fld id="{DF625BF6-6FDB-D84A-ACAA-1A6D3C92A61C}" type="slidenum">
              <a:rPr lang="en-US" altLang="tr-TR"/>
              <a:pPr/>
              <a:t>‹#›</a:t>
            </a:fld>
            <a:endParaRPr lang="en-US" altLang="tr-TR"/>
          </a:p>
        </p:txBody>
      </p:sp>
    </p:spTree>
    <p:extLst>
      <p:ext uri="{BB962C8B-B14F-4D97-AF65-F5344CB8AC3E}">
        <p14:creationId xmlns:p14="http://schemas.microsoft.com/office/powerpoint/2010/main" val="848237355"/>
      </p:ext>
    </p:extLst>
  </p:cSld>
  <p:clrMapOvr>
    <a:masterClrMapping/>
  </p:clrMapOvr>
  <p:transition>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BBA9C0BA-001E-C643-A781-DE60A508C5EA}"/>
              </a:ext>
            </a:extLst>
          </p:cNvPr>
          <p:cNvSpPr>
            <a:spLocks noGrp="1"/>
          </p:cNvSpPr>
          <p:nvPr>
            <p:ph type="dt" sz="half" idx="10"/>
          </p:nvPr>
        </p:nvSpPr>
        <p:spPr/>
        <p:txBody>
          <a:bodyPr/>
          <a:lstStyle>
            <a:lvl1pPr>
              <a:defRPr/>
            </a:lvl1pPr>
          </a:lstStyle>
          <a:p>
            <a:pPr>
              <a:defRPr/>
            </a:pPr>
            <a:fld id="{35F795D5-F73C-4B41-99B1-7263347B5165}" type="datetimeFigureOut">
              <a:rPr lang="en-US"/>
              <a:pPr>
                <a:defRPr/>
              </a:pPr>
              <a:t>10/14/2022</a:t>
            </a:fld>
            <a:endParaRPr lang="en-US"/>
          </a:p>
        </p:txBody>
      </p:sp>
      <p:sp>
        <p:nvSpPr>
          <p:cNvPr id="5" name="Footer Placeholder 4">
            <a:extLst>
              <a:ext uri="{FF2B5EF4-FFF2-40B4-BE49-F238E27FC236}">
                <a16:creationId xmlns:a16="http://schemas.microsoft.com/office/drawing/2014/main" id="{3F3BF058-A7DF-E646-9176-B3B124BC074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7B97E29-9EDE-9442-8660-A010E52F1C70}"/>
              </a:ext>
            </a:extLst>
          </p:cNvPr>
          <p:cNvSpPr>
            <a:spLocks noGrp="1"/>
          </p:cNvSpPr>
          <p:nvPr>
            <p:ph type="sldNum" sz="quarter" idx="12"/>
          </p:nvPr>
        </p:nvSpPr>
        <p:spPr/>
        <p:txBody>
          <a:bodyPr/>
          <a:lstStyle>
            <a:lvl1pPr>
              <a:defRPr/>
            </a:lvl1pPr>
          </a:lstStyle>
          <a:p>
            <a:fld id="{FD07BD46-0027-0F40-950A-7F67EDFFD662}" type="slidenum">
              <a:rPr lang="en-US" altLang="tr-TR"/>
              <a:pPr/>
              <a:t>‹#›</a:t>
            </a:fld>
            <a:endParaRPr lang="en-US" altLang="tr-TR"/>
          </a:p>
        </p:txBody>
      </p:sp>
    </p:spTree>
    <p:extLst>
      <p:ext uri="{BB962C8B-B14F-4D97-AF65-F5344CB8AC3E}">
        <p14:creationId xmlns:p14="http://schemas.microsoft.com/office/powerpoint/2010/main" val="1895577966"/>
      </p:ext>
    </p:extLst>
  </p:cSld>
  <p:clrMapOvr>
    <a:masterClrMapping/>
  </p:clrMapOvr>
  <p:transition>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E7EFEB9-10C0-F642-86B4-BD87EFFB69F2}"/>
              </a:ext>
            </a:extLst>
          </p:cNvPr>
          <p:cNvSpPr>
            <a:spLocks noGrp="1"/>
          </p:cNvSpPr>
          <p:nvPr>
            <p:ph type="dt" sz="half" idx="10"/>
          </p:nvPr>
        </p:nvSpPr>
        <p:spPr/>
        <p:txBody>
          <a:bodyPr/>
          <a:lstStyle>
            <a:lvl1pPr>
              <a:defRPr/>
            </a:lvl1pPr>
          </a:lstStyle>
          <a:p>
            <a:pPr>
              <a:defRPr/>
            </a:pPr>
            <a:fld id="{EF44E3E3-8170-5949-8A20-440A47CDCFE7}" type="datetimeFigureOut">
              <a:rPr lang="en-US"/>
              <a:pPr>
                <a:defRPr/>
              </a:pPr>
              <a:t>10/14/2022</a:t>
            </a:fld>
            <a:endParaRPr lang="en-US"/>
          </a:p>
        </p:txBody>
      </p:sp>
      <p:sp>
        <p:nvSpPr>
          <p:cNvPr id="5" name="Footer Placeholder 4">
            <a:extLst>
              <a:ext uri="{FF2B5EF4-FFF2-40B4-BE49-F238E27FC236}">
                <a16:creationId xmlns:a16="http://schemas.microsoft.com/office/drawing/2014/main" id="{798DD953-6D6D-524D-ABDA-B9AFEF76898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57FC91A-CED3-534A-95C4-0FA896EE5F67}"/>
              </a:ext>
            </a:extLst>
          </p:cNvPr>
          <p:cNvSpPr>
            <a:spLocks noGrp="1"/>
          </p:cNvSpPr>
          <p:nvPr>
            <p:ph type="sldNum" sz="quarter" idx="12"/>
          </p:nvPr>
        </p:nvSpPr>
        <p:spPr/>
        <p:txBody>
          <a:bodyPr/>
          <a:lstStyle>
            <a:lvl1pPr>
              <a:defRPr/>
            </a:lvl1pPr>
          </a:lstStyle>
          <a:p>
            <a:fld id="{A6BAC3BE-C45B-754F-8D25-BA42C4F7A21F}" type="slidenum">
              <a:rPr lang="en-US" altLang="tr-TR"/>
              <a:pPr/>
              <a:t>‹#›</a:t>
            </a:fld>
            <a:endParaRPr lang="en-US" altLang="tr-TR"/>
          </a:p>
        </p:txBody>
      </p:sp>
    </p:spTree>
    <p:extLst>
      <p:ext uri="{BB962C8B-B14F-4D97-AF65-F5344CB8AC3E}">
        <p14:creationId xmlns:p14="http://schemas.microsoft.com/office/powerpoint/2010/main" val="2271500374"/>
      </p:ext>
    </p:extLst>
  </p:cSld>
  <p:clrMapOvr>
    <a:masterClrMapping/>
  </p:clrMapOvr>
  <p:transition>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3">
            <a:extLst>
              <a:ext uri="{FF2B5EF4-FFF2-40B4-BE49-F238E27FC236}">
                <a16:creationId xmlns:a16="http://schemas.microsoft.com/office/drawing/2014/main" id="{3F7BD96C-4573-1740-ABFE-EAC78C8F73C0}"/>
              </a:ext>
            </a:extLst>
          </p:cNvPr>
          <p:cNvSpPr>
            <a:spLocks noGrp="1"/>
          </p:cNvSpPr>
          <p:nvPr>
            <p:ph type="dt" sz="half" idx="10"/>
          </p:nvPr>
        </p:nvSpPr>
        <p:spPr/>
        <p:txBody>
          <a:bodyPr/>
          <a:lstStyle>
            <a:lvl1pPr>
              <a:defRPr/>
            </a:lvl1pPr>
          </a:lstStyle>
          <a:p>
            <a:pPr>
              <a:defRPr/>
            </a:pPr>
            <a:fld id="{57355229-14FF-BE4C-92C1-00C584804ADB}" type="datetimeFigureOut">
              <a:rPr lang="en-US"/>
              <a:pPr>
                <a:defRPr/>
              </a:pPr>
              <a:t>10/14/2022</a:t>
            </a:fld>
            <a:endParaRPr lang="en-US"/>
          </a:p>
        </p:txBody>
      </p:sp>
      <p:sp>
        <p:nvSpPr>
          <p:cNvPr id="6" name="Footer Placeholder 4">
            <a:extLst>
              <a:ext uri="{FF2B5EF4-FFF2-40B4-BE49-F238E27FC236}">
                <a16:creationId xmlns:a16="http://schemas.microsoft.com/office/drawing/2014/main" id="{B4FFA2BD-5598-E14C-A56A-0EB1265FECB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5C59372-F9FD-1D45-902C-2A66A480EA84}"/>
              </a:ext>
            </a:extLst>
          </p:cNvPr>
          <p:cNvSpPr>
            <a:spLocks noGrp="1"/>
          </p:cNvSpPr>
          <p:nvPr>
            <p:ph type="sldNum" sz="quarter" idx="12"/>
          </p:nvPr>
        </p:nvSpPr>
        <p:spPr/>
        <p:txBody>
          <a:bodyPr/>
          <a:lstStyle>
            <a:lvl1pPr>
              <a:defRPr/>
            </a:lvl1pPr>
          </a:lstStyle>
          <a:p>
            <a:fld id="{5683FB4A-B698-6146-ADED-75B78EB4FE97}" type="slidenum">
              <a:rPr lang="en-US" altLang="tr-TR"/>
              <a:pPr/>
              <a:t>‹#›</a:t>
            </a:fld>
            <a:endParaRPr lang="en-US" altLang="tr-TR"/>
          </a:p>
        </p:txBody>
      </p:sp>
    </p:spTree>
    <p:extLst>
      <p:ext uri="{BB962C8B-B14F-4D97-AF65-F5344CB8AC3E}">
        <p14:creationId xmlns:p14="http://schemas.microsoft.com/office/powerpoint/2010/main" val="930582133"/>
      </p:ext>
    </p:extLst>
  </p:cSld>
  <p:clrMapOvr>
    <a:masterClrMapping/>
  </p:clrMapOvr>
  <p:transition>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3">
            <a:extLst>
              <a:ext uri="{FF2B5EF4-FFF2-40B4-BE49-F238E27FC236}">
                <a16:creationId xmlns:a16="http://schemas.microsoft.com/office/drawing/2014/main" id="{93B5B9B2-D85C-F949-A329-E62FB63ABBFE}"/>
              </a:ext>
            </a:extLst>
          </p:cNvPr>
          <p:cNvSpPr>
            <a:spLocks noGrp="1"/>
          </p:cNvSpPr>
          <p:nvPr>
            <p:ph type="dt" sz="half" idx="10"/>
          </p:nvPr>
        </p:nvSpPr>
        <p:spPr/>
        <p:txBody>
          <a:bodyPr/>
          <a:lstStyle>
            <a:lvl1pPr>
              <a:defRPr/>
            </a:lvl1pPr>
          </a:lstStyle>
          <a:p>
            <a:pPr>
              <a:defRPr/>
            </a:pPr>
            <a:fld id="{5467D577-B814-1540-AD49-D13819E4E592}" type="datetimeFigureOut">
              <a:rPr lang="en-US"/>
              <a:pPr>
                <a:defRPr/>
              </a:pPr>
              <a:t>10/14/2022</a:t>
            </a:fld>
            <a:endParaRPr lang="en-US"/>
          </a:p>
        </p:txBody>
      </p:sp>
      <p:sp>
        <p:nvSpPr>
          <p:cNvPr id="8" name="Footer Placeholder 4">
            <a:extLst>
              <a:ext uri="{FF2B5EF4-FFF2-40B4-BE49-F238E27FC236}">
                <a16:creationId xmlns:a16="http://schemas.microsoft.com/office/drawing/2014/main" id="{709439ED-7202-D244-AC85-F5D281A0032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D15BB47-57A5-B642-B5A5-3ECC48971B9C}"/>
              </a:ext>
            </a:extLst>
          </p:cNvPr>
          <p:cNvSpPr>
            <a:spLocks noGrp="1"/>
          </p:cNvSpPr>
          <p:nvPr>
            <p:ph type="sldNum" sz="quarter" idx="12"/>
          </p:nvPr>
        </p:nvSpPr>
        <p:spPr/>
        <p:txBody>
          <a:bodyPr/>
          <a:lstStyle>
            <a:lvl1pPr>
              <a:defRPr/>
            </a:lvl1pPr>
          </a:lstStyle>
          <a:p>
            <a:fld id="{FA04779D-DAEF-5F40-AA36-EEA5CD941CA5}" type="slidenum">
              <a:rPr lang="en-US" altLang="tr-TR"/>
              <a:pPr/>
              <a:t>‹#›</a:t>
            </a:fld>
            <a:endParaRPr lang="en-US" altLang="tr-TR"/>
          </a:p>
        </p:txBody>
      </p:sp>
    </p:spTree>
    <p:extLst>
      <p:ext uri="{BB962C8B-B14F-4D97-AF65-F5344CB8AC3E}">
        <p14:creationId xmlns:p14="http://schemas.microsoft.com/office/powerpoint/2010/main" val="1988558522"/>
      </p:ext>
    </p:extLst>
  </p:cSld>
  <p:clrMapOvr>
    <a:masterClrMapping/>
  </p:clrMapOvr>
  <p:transition>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3">
            <a:extLst>
              <a:ext uri="{FF2B5EF4-FFF2-40B4-BE49-F238E27FC236}">
                <a16:creationId xmlns:a16="http://schemas.microsoft.com/office/drawing/2014/main" id="{E1BA9E75-DA4F-4648-B29E-388E79D2F499}"/>
              </a:ext>
            </a:extLst>
          </p:cNvPr>
          <p:cNvSpPr>
            <a:spLocks noGrp="1"/>
          </p:cNvSpPr>
          <p:nvPr>
            <p:ph type="dt" sz="half" idx="10"/>
          </p:nvPr>
        </p:nvSpPr>
        <p:spPr/>
        <p:txBody>
          <a:bodyPr/>
          <a:lstStyle>
            <a:lvl1pPr>
              <a:defRPr/>
            </a:lvl1pPr>
          </a:lstStyle>
          <a:p>
            <a:pPr>
              <a:defRPr/>
            </a:pPr>
            <a:fld id="{A5A8C8BC-9FE1-A340-9762-80FF845A714E}" type="datetimeFigureOut">
              <a:rPr lang="en-US"/>
              <a:pPr>
                <a:defRPr/>
              </a:pPr>
              <a:t>10/14/2022</a:t>
            </a:fld>
            <a:endParaRPr lang="en-US"/>
          </a:p>
        </p:txBody>
      </p:sp>
      <p:sp>
        <p:nvSpPr>
          <p:cNvPr id="4" name="Footer Placeholder 4">
            <a:extLst>
              <a:ext uri="{FF2B5EF4-FFF2-40B4-BE49-F238E27FC236}">
                <a16:creationId xmlns:a16="http://schemas.microsoft.com/office/drawing/2014/main" id="{5A6AF149-CED5-054B-9CFA-8153F7852C1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84D2A45-D796-B548-957B-0C2A5713307F}"/>
              </a:ext>
            </a:extLst>
          </p:cNvPr>
          <p:cNvSpPr>
            <a:spLocks noGrp="1"/>
          </p:cNvSpPr>
          <p:nvPr>
            <p:ph type="sldNum" sz="quarter" idx="12"/>
          </p:nvPr>
        </p:nvSpPr>
        <p:spPr/>
        <p:txBody>
          <a:bodyPr/>
          <a:lstStyle>
            <a:lvl1pPr>
              <a:defRPr/>
            </a:lvl1pPr>
          </a:lstStyle>
          <a:p>
            <a:fld id="{AD51989F-A033-8742-B418-1DBFE4285A50}" type="slidenum">
              <a:rPr lang="en-US" altLang="tr-TR"/>
              <a:pPr/>
              <a:t>‹#›</a:t>
            </a:fld>
            <a:endParaRPr lang="en-US" altLang="tr-TR"/>
          </a:p>
        </p:txBody>
      </p:sp>
    </p:spTree>
    <p:extLst>
      <p:ext uri="{BB962C8B-B14F-4D97-AF65-F5344CB8AC3E}">
        <p14:creationId xmlns:p14="http://schemas.microsoft.com/office/powerpoint/2010/main" val="4063389519"/>
      </p:ext>
    </p:extLst>
  </p:cSld>
  <p:clrMapOvr>
    <a:masterClrMapping/>
  </p:clrMapOvr>
  <p:transition>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521BB39-DBAC-F641-B6F3-F5E7B279B7AD}"/>
              </a:ext>
            </a:extLst>
          </p:cNvPr>
          <p:cNvSpPr>
            <a:spLocks noGrp="1"/>
          </p:cNvSpPr>
          <p:nvPr>
            <p:ph type="dt" sz="half" idx="10"/>
          </p:nvPr>
        </p:nvSpPr>
        <p:spPr/>
        <p:txBody>
          <a:bodyPr/>
          <a:lstStyle>
            <a:lvl1pPr>
              <a:defRPr/>
            </a:lvl1pPr>
          </a:lstStyle>
          <a:p>
            <a:pPr>
              <a:defRPr/>
            </a:pPr>
            <a:fld id="{0490ECA9-D2EE-9849-916F-289CA8CA82C0}" type="datetimeFigureOut">
              <a:rPr lang="en-US"/>
              <a:pPr>
                <a:defRPr/>
              </a:pPr>
              <a:t>10/14/2022</a:t>
            </a:fld>
            <a:endParaRPr lang="en-US"/>
          </a:p>
        </p:txBody>
      </p:sp>
      <p:sp>
        <p:nvSpPr>
          <p:cNvPr id="3" name="Footer Placeholder 4">
            <a:extLst>
              <a:ext uri="{FF2B5EF4-FFF2-40B4-BE49-F238E27FC236}">
                <a16:creationId xmlns:a16="http://schemas.microsoft.com/office/drawing/2014/main" id="{6C3BF48D-8846-5D4E-AB0A-06545F3B52E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4A97F26-2FBE-AA43-9DDD-E5CB143FDE25}"/>
              </a:ext>
            </a:extLst>
          </p:cNvPr>
          <p:cNvSpPr>
            <a:spLocks noGrp="1"/>
          </p:cNvSpPr>
          <p:nvPr>
            <p:ph type="sldNum" sz="quarter" idx="12"/>
          </p:nvPr>
        </p:nvSpPr>
        <p:spPr/>
        <p:txBody>
          <a:bodyPr/>
          <a:lstStyle>
            <a:lvl1pPr>
              <a:defRPr/>
            </a:lvl1pPr>
          </a:lstStyle>
          <a:p>
            <a:fld id="{54ECDA5D-C4FB-4247-B71D-5ED7EAEEB3AA}" type="slidenum">
              <a:rPr lang="en-US" altLang="tr-TR"/>
              <a:pPr/>
              <a:t>‹#›</a:t>
            </a:fld>
            <a:endParaRPr lang="en-US" altLang="tr-TR"/>
          </a:p>
        </p:txBody>
      </p:sp>
    </p:spTree>
    <p:extLst>
      <p:ext uri="{BB962C8B-B14F-4D97-AF65-F5344CB8AC3E}">
        <p14:creationId xmlns:p14="http://schemas.microsoft.com/office/powerpoint/2010/main" val="362042675"/>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31832386"/>
      </p:ext>
    </p:extLst>
  </p:cSld>
  <p:clrMapOvr>
    <a:masterClrMapping/>
  </p:clrMapOvr>
  <p:transition>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9AF64113-C1A6-A740-969B-7BF0490785FF}"/>
              </a:ext>
            </a:extLst>
          </p:cNvPr>
          <p:cNvSpPr>
            <a:spLocks noGrp="1"/>
          </p:cNvSpPr>
          <p:nvPr>
            <p:ph type="dt" sz="half" idx="10"/>
          </p:nvPr>
        </p:nvSpPr>
        <p:spPr/>
        <p:txBody>
          <a:bodyPr/>
          <a:lstStyle>
            <a:lvl1pPr>
              <a:defRPr/>
            </a:lvl1pPr>
          </a:lstStyle>
          <a:p>
            <a:pPr>
              <a:defRPr/>
            </a:pPr>
            <a:fld id="{B02C38B7-FD72-A14C-8622-4085CC2D60E1}" type="datetimeFigureOut">
              <a:rPr lang="en-US"/>
              <a:pPr>
                <a:defRPr/>
              </a:pPr>
              <a:t>10/14/2022</a:t>
            </a:fld>
            <a:endParaRPr lang="en-US"/>
          </a:p>
        </p:txBody>
      </p:sp>
      <p:sp>
        <p:nvSpPr>
          <p:cNvPr id="6" name="Footer Placeholder 4">
            <a:extLst>
              <a:ext uri="{FF2B5EF4-FFF2-40B4-BE49-F238E27FC236}">
                <a16:creationId xmlns:a16="http://schemas.microsoft.com/office/drawing/2014/main" id="{21A91101-198D-C844-8AF1-49A1FFA2431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7D49E60-B3E8-A64F-B3FE-4E9852A32BF4}"/>
              </a:ext>
            </a:extLst>
          </p:cNvPr>
          <p:cNvSpPr>
            <a:spLocks noGrp="1"/>
          </p:cNvSpPr>
          <p:nvPr>
            <p:ph type="sldNum" sz="quarter" idx="12"/>
          </p:nvPr>
        </p:nvSpPr>
        <p:spPr/>
        <p:txBody>
          <a:bodyPr/>
          <a:lstStyle>
            <a:lvl1pPr>
              <a:defRPr/>
            </a:lvl1pPr>
          </a:lstStyle>
          <a:p>
            <a:fld id="{5FF1BBA6-1B44-EB46-9717-67567AA2F4CF}" type="slidenum">
              <a:rPr lang="en-US" altLang="tr-TR"/>
              <a:pPr/>
              <a:t>‹#›</a:t>
            </a:fld>
            <a:endParaRPr lang="en-US" altLang="tr-TR"/>
          </a:p>
        </p:txBody>
      </p:sp>
    </p:spTree>
    <p:extLst>
      <p:ext uri="{BB962C8B-B14F-4D97-AF65-F5344CB8AC3E}">
        <p14:creationId xmlns:p14="http://schemas.microsoft.com/office/powerpoint/2010/main" val="1017524721"/>
      </p:ext>
    </p:extLst>
  </p:cSld>
  <p:clrMapOvr>
    <a:masterClrMapping/>
  </p:clrMapOvr>
  <p:transition>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tr-TR"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1B1483DF-CEA9-9D4B-BDE0-F994A954399D}"/>
              </a:ext>
            </a:extLst>
          </p:cNvPr>
          <p:cNvSpPr>
            <a:spLocks noGrp="1"/>
          </p:cNvSpPr>
          <p:nvPr>
            <p:ph type="dt" sz="half" idx="10"/>
          </p:nvPr>
        </p:nvSpPr>
        <p:spPr/>
        <p:txBody>
          <a:bodyPr/>
          <a:lstStyle>
            <a:lvl1pPr>
              <a:defRPr/>
            </a:lvl1pPr>
          </a:lstStyle>
          <a:p>
            <a:pPr>
              <a:defRPr/>
            </a:pPr>
            <a:fld id="{7CC8976C-2633-9744-8EB4-CF408D68C944}" type="datetimeFigureOut">
              <a:rPr lang="en-US"/>
              <a:pPr>
                <a:defRPr/>
              </a:pPr>
              <a:t>10/14/2022</a:t>
            </a:fld>
            <a:endParaRPr lang="en-US"/>
          </a:p>
        </p:txBody>
      </p:sp>
      <p:sp>
        <p:nvSpPr>
          <p:cNvPr id="6" name="Footer Placeholder 4">
            <a:extLst>
              <a:ext uri="{FF2B5EF4-FFF2-40B4-BE49-F238E27FC236}">
                <a16:creationId xmlns:a16="http://schemas.microsoft.com/office/drawing/2014/main" id="{B6D62924-BACF-1D40-8789-764E5176629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021873D-0C15-5E4D-9118-0FE847443CFB}"/>
              </a:ext>
            </a:extLst>
          </p:cNvPr>
          <p:cNvSpPr>
            <a:spLocks noGrp="1"/>
          </p:cNvSpPr>
          <p:nvPr>
            <p:ph type="sldNum" sz="quarter" idx="12"/>
          </p:nvPr>
        </p:nvSpPr>
        <p:spPr/>
        <p:txBody>
          <a:bodyPr/>
          <a:lstStyle>
            <a:lvl1pPr>
              <a:defRPr/>
            </a:lvl1pPr>
          </a:lstStyle>
          <a:p>
            <a:fld id="{9D6677A9-C80B-4C48-A23D-E46F12A83493}" type="slidenum">
              <a:rPr lang="en-US" altLang="tr-TR"/>
              <a:pPr/>
              <a:t>‹#›</a:t>
            </a:fld>
            <a:endParaRPr lang="en-US" altLang="tr-TR"/>
          </a:p>
        </p:txBody>
      </p:sp>
    </p:spTree>
    <p:extLst>
      <p:ext uri="{BB962C8B-B14F-4D97-AF65-F5344CB8AC3E}">
        <p14:creationId xmlns:p14="http://schemas.microsoft.com/office/powerpoint/2010/main" val="3281502272"/>
      </p:ext>
    </p:extLst>
  </p:cSld>
  <p:clrMapOvr>
    <a:masterClrMapping/>
  </p:clrMapOvr>
  <p:transition>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F569FB12-5BB1-DD41-8D4C-87B47AA6F23B}"/>
              </a:ext>
            </a:extLst>
          </p:cNvPr>
          <p:cNvSpPr>
            <a:spLocks noGrp="1"/>
          </p:cNvSpPr>
          <p:nvPr>
            <p:ph type="dt" sz="half" idx="10"/>
          </p:nvPr>
        </p:nvSpPr>
        <p:spPr/>
        <p:txBody>
          <a:bodyPr/>
          <a:lstStyle>
            <a:lvl1pPr>
              <a:defRPr/>
            </a:lvl1pPr>
          </a:lstStyle>
          <a:p>
            <a:pPr>
              <a:defRPr/>
            </a:pPr>
            <a:fld id="{6F0FD9C1-7D05-224E-A795-EAB044644E25}" type="datetimeFigureOut">
              <a:rPr lang="en-US"/>
              <a:pPr>
                <a:defRPr/>
              </a:pPr>
              <a:t>10/14/2022</a:t>
            </a:fld>
            <a:endParaRPr lang="en-US"/>
          </a:p>
        </p:txBody>
      </p:sp>
      <p:sp>
        <p:nvSpPr>
          <p:cNvPr id="5" name="Footer Placeholder 4">
            <a:extLst>
              <a:ext uri="{FF2B5EF4-FFF2-40B4-BE49-F238E27FC236}">
                <a16:creationId xmlns:a16="http://schemas.microsoft.com/office/drawing/2014/main" id="{97158B8A-0A72-914F-B543-D374C76440F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6DFD141-EA53-6A48-B712-299595A14292}"/>
              </a:ext>
            </a:extLst>
          </p:cNvPr>
          <p:cNvSpPr>
            <a:spLocks noGrp="1"/>
          </p:cNvSpPr>
          <p:nvPr>
            <p:ph type="sldNum" sz="quarter" idx="12"/>
          </p:nvPr>
        </p:nvSpPr>
        <p:spPr/>
        <p:txBody>
          <a:bodyPr/>
          <a:lstStyle>
            <a:lvl1pPr>
              <a:defRPr/>
            </a:lvl1pPr>
          </a:lstStyle>
          <a:p>
            <a:fld id="{F72B41DA-4B76-EF48-A49F-906A88C4AA5B}" type="slidenum">
              <a:rPr lang="en-US" altLang="tr-TR"/>
              <a:pPr/>
              <a:t>‹#›</a:t>
            </a:fld>
            <a:endParaRPr lang="en-US" altLang="tr-TR"/>
          </a:p>
        </p:txBody>
      </p:sp>
    </p:spTree>
    <p:extLst>
      <p:ext uri="{BB962C8B-B14F-4D97-AF65-F5344CB8AC3E}">
        <p14:creationId xmlns:p14="http://schemas.microsoft.com/office/powerpoint/2010/main" val="2761642572"/>
      </p:ext>
    </p:extLst>
  </p:cSld>
  <p:clrMapOvr>
    <a:masterClrMapping/>
  </p:clrMapOvr>
  <p:transition>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A9780AFE-D72D-D447-942E-B58A85EEA87A}"/>
              </a:ext>
            </a:extLst>
          </p:cNvPr>
          <p:cNvSpPr>
            <a:spLocks noGrp="1"/>
          </p:cNvSpPr>
          <p:nvPr>
            <p:ph type="dt" sz="half" idx="10"/>
          </p:nvPr>
        </p:nvSpPr>
        <p:spPr/>
        <p:txBody>
          <a:bodyPr/>
          <a:lstStyle>
            <a:lvl1pPr>
              <a:defRPr/>
            </a:lvl1pPr>
          </a:lstStyle>
          <a:p>
            <a:pPr>
              <a:defRPr/>
            </a:pPr>
            <a:fld id="{266D8EBB-9054-984F-A7BA-4D01123B9914}" type="datetimeFigureOut">
              <a:rPr lang="en-US"/>
              <a:pPr>
                <a:defRPr/>
              </a:pPr>
              <a:t>10/14/2022</a:t>
            </a:fld>
            <a:endParaRPr lang="en-US"/>
          </a:p>
        </p:txBody>
      </p:sp>
      <p:sp>
        <p:nvSpPr>
          <p:cNvPr id="5" name="Footer Placeholder 4">
            <a:extLst>
              <a:ext uri="{FF2B5EF4-FFF2-40B4-BE49-F238E27FC236}">
                <a16:creationId xmlns:a16="http://schemas.microsoft.com/office/drawing/2014/main" id="{3F6FCD00-7143-9F46-A151-6CD0F5E5088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5F2CA01-B963-BE47-989A-4B8CE07B4B8C}"/>
              </a:ext>
            </a:extLst>
          </p:cNvPr>
          <p:cNvSpPr>
            <a:spLocks noGrp="1"/>
          </p:cNvSpPr>
          <p:nvPr>
            <p:ph type="sldNum" sz="quarter" idx="12"/>
          </p:nvPr>
        </p:nvSpPr>
        <p:spPr/>
        <p:txBody>
          <a:bodyPr/>
          <a:lstStyle>
            <a:lvl1pPr>
              <a:defRPr/>
            </a:lvl1pPr>
          </a:lstStyle>
          <a:p>
            <a:fld id="{5DDF205D-7195-3A4C-B936-2C2FDA699114}" type="slidenum">
              <a:rPr lang="en-US" altLang="tr-TR"/>
              <a:pPr/>
              <a:t>‹#›</a:t>
            </a:fld>
            <a:endParaRPr lang="en-US" altLang="tr-TR"/>
          </a:p>
        </p:txBody>
      </p:sp>
    </p:spTree>
    <p:extLst>
      <p:ext uri="{BB962C8B-B14F-4D97-AF65-F5344CB8AC3E}">
        <p14:creationId xmlns:p14="http://schemas.microsoft.com/office/powerpoint/2010/main" val="3907537516"/>
      </p:ext>
    </p:extLst>
  </p:cSld>
  <p:clrMapOvr>
    <a:masterClrMapping/>
  </p:clrMapOvr>
  <p:transition>
    <p:wipe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8871988"/>
      </p:ext>
    </p:extLst>
  </p:cSld>
  <p:clrMapOvr>
    <a:masterClrMapping/>
  </p:clrMapOvr>
  <p:transition>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8497273"/>
      </p:ext>
    </p:extLst>
  </p:cSld>
  <p:clrMapOvr>
    <a:masterClrMapping/>
  </p:clrMapOvr>
  <p:transition>
    <p:wipe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9569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2295072"/>
      </p:ext>
    </p:extLst>
  </p:cSld>
  <p:clrMapOvr>
    <a:masterClrMapping/>
  </p:clrMapOvr>
  <p:transition>
    <p:wipe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p:txBody>
      </p:sp>
      <p:sp>
        <p:nvSpPr>
          <p:cNvPr id="7" name="Date Placeholder 6"/>
          <p:cNvSpPr>
            <a:spLocks noGrp="1"/>
          </p:cNvSpPr>
          <p:nvPr>
            <p:ph type="dt" sz="half" idx="10"/>
          </p:nvPr>
        </p:nvSpPr>
        <p:spPr/>
        <p:txBody>
          <a:bodyPr/>
          <a:lstStyle/>
          <a:p>
            <a:fld id="{B61BEF0D-F0BB-DE4B-95CE-6DB70DBA9567}" type="datetimeFigureOut">
              <a:rPr lang="en-US" smtClean="0"/>
              <a:pPr/>
              <a:t>10/14/2022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9843140"/>
      </p:ext>
    </p:extLst>
  </p:cSld>
  <p:clrMapOvr>
    <a:masterClrMapping/>
  </p:clrMapOvr>
  <p:transition>
    <p:wipe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2852355"/>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31956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0279513"/>
      </p:ext>
    </p:extLst>
  </p:cSld>
  <p:clrMapOvr>
    <a:masterClrMapping/>
  </p:clrMapOvr>
  <p:transition>
    <p:wipe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7189106"/>
      </p:ext>
    </p:extLst>
  </p:cSld>
  <p:clrMapOvr>
    <a:masterClrMapping/>
  </p:clrMapOvr>
  <p:transition>
    <p:wipe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35816188"/>
      </p:ext>
    </p:extLst>
  </p:cSld>
  <p:clrMapOvr>
    <a:masterClrMapping/>
  </p:clrMapOvr>
  <p:transition>
    <p:wipe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4314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1497484"/>
      </p:ext>
    </p:extLst>
  </p:cSld>
  <p:clrMapOvr>
    <a:masterClrMapping/>
  </p:clrMapOvr>
  <p:transition>
    <p:wipe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Başlık Slayd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C183D7F6-B498-43B3-948B-1728B52AA6E4}">
                <adec:decorative xmlns:adec="http://schemas.microsoft.com/office/drawing/2017/decorative" val="0"/>
              </a:ext>
            </a:extLst>
          </p:cNvPr>
          <p:cNvSpPr>
            <a:spLocks noGrp="1"/>
          </p:cNvSpPr>
          <p:nvPr>
            <p:ph type="subTitle" idx="1" hasCustomPrompt="1"/>
          </p:nvPr>
        </p:nvSpPr>
        <p:spPr>
          <a:xfrm>
            <a:off x="481262" y="4511620"/>
            <a:ext cx="11229477" cy="861580"/>
          </a:xfrm>
        </p:spPr>
        <p:txBody>
          <a:bodyPr>
            <a:noAutofit/>
          </a:bodyPr>
          <a:lstStyle>
            <a:lvl1pPr marL="0" indent="0" algn="ctr">
              <a:buNone/>
              <a:defRPr sz="2700" b="1" baseline="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DERS ADINI BURAYA YAZINIZ</a:t>
            </a:r>
          </a:p>
        </p:txBody>
      </p:sp>
      <p:sp>
        <p:nvSpPr>
          <p:cNvPr id="14" name="Metin Yer Tutucusu 13"/>
          <p:cNvSpPr>
            <a:spLocks noGrp="1"/>
          </p:cNvSpPr>
          <p:nvPr>
            <p:ph type="body" sz="quarter" idx="13" hasCustomPrompt="1"/>
          </p:nvPr>
        </p:nvSpPr>
        <p:spPr>
          <a:xfrm>
            <a:off x="481261" y="5373200"/>
            <a:ext cx="11226347" cy="457200"/>
          </a:xfrm>
        </p:spPr>
        <p:txBody>
          <a:bodyPr>
            <a:normAutofit/>
          </a:bodyPr>
          <a:lstStyle>
            <a:lvl1pPr marL="0" indent="0" algn="ctr">
              <a:buNone/>
              <a:defRPr sz="2000" baseline="0">
                <a:solidFill>
                  <a:schemeClr val="bg1"/>
                </a:solidFill>
                <a:latin typeface="Arial" panose="020B0604020202020204" pitchFamily="34" charset="0"/>
                <a:cs typeface="Arial" panose="020B0604020202020204" pitchFamily="34" charset="0"/>
              </a:defRPr>
            </a:lvl1pPr>
          </a:lstStyle>
          <a:p>
            <a:pPr lvl="0"/>
            <a:r>
              <a:rPr lang="tr-TR" dirty="0"/>
              <a:t>Öğretim Elemanı adını buraya yazınız</a:t>
            </a:r>
          </a:p>
        </p:txBody>
      </p:sp>
      <p:sp>
        <p:nvSpPr>
          <p:cNvPr id="10" name="Metin Yer Tutucusu 13">
            <a:extLst>
              <a:ext uri="{FF2B5EF4-FFF2-40B4-BE49-F238E27FC236}">
                <a16:creationId xmlns:a16="http://schemas.microsoft.com/office/drawing/2014/main" id="{84CE4D64-8539-4529-BCE1-681C75D8E2E7}"/>
              </a:ext>
            </a:extLst>
          </p:cNvPr>
          <p:cNvSpPr>
            <a:spLocks noGrp="1"/>
          </p:cNvSpPr>
          <p:nvPr>
            <p:ph type="body" sz="quarter" idx="14" hasCustomPrompt="1"/>
          </p:nvPr>
        </p:nvSpPr>
        <p:spPr>
          <a:xfrm>
            <a:off x="481261" y="5899412"/>
            <a:ext cx="11226347" cy="457200"/>
          </a:xfrm>
        </p:spPr>
        <p:txBody>
          <a:bodyPr>
            <a:normAutofit/>
          </a:bodyPr>
          <a:lstStyle>
            <a:lvl1pPr marL="0" indent="0" algn="ctr">
              <a:buNone/>
              <a:defRPr sz="1400" b="1" baseline="0">
                <a:solidFill>
                  <a:schemeClr val="bg1"/>
                </a:solidFill>
                <a:latin typeface="Arial" panose="020B0604020202020204" pitchFamily="34" charset="0"/>
                <a:cs typeface="Arial" panose="020B0604020202020204" pitchFamily="34" charset="0"/>
              </a:defRPr>
            </a:lvl1pPr>
          </a:lstStyle>
          <a:p>
            <a:pPr lvl="0"/>
            <a:r>
              <a:rPr lang="tr-TR" dirty="0"/>
              <a:t>Kaçıncı bölüm/hafta dersi ise onu bu alana yazınız. (</a:t>
            </a:r>
            <a:r>
              <a:rPr lang="tr-TR" dirty="0" err="1"/>
              <a:t>Örn</a:t>
            </a:r>
            <a:r>
              <a:rPr lang="tr-TR" dirty="0"/>
              <a:t>: 1. Hafta ya da 1. Bölüm)</a:t>
            </a:r>
          </a:p>
        </p:txBody>
      </p:sp>
      <p:pic>
        <p:nvPicPr>
          <p:cNvPr id="11" name="Picture 12" descr="C:\Documents and Settings\systemx\Desktop\UE_SUNUM\Slayt_resim\sdu_logo.png">
            <a:extLst>
              <a:ext uri="{FF2B5EF4-FFF2-40B4-BE49-F238E27FC236}">
                <a16:creationId xmlns:a16="http://schemas.microsoft.com/office/drawing/2014/main" id="{54A5F748-F960-AE4B-A1A3-6201FEF16D44}"/>
              </a:ext>
            </a:extLst>
          </p:cNvPr>
          <p:cNvPicPr>
            <a:picLocks noChangeAspect="1" noChangeArrowheads="1"/>
          </p:cNvPicPr>
          <p:nvPr/>
        </p:nvPicPr>
        <p:blipFill>
          <a:blip r:embed="rId3"/>
          <a:srcRect/>
          <a:stretch>
            <a:fillRect/>
          </a:stretch>
        </p:blipFill>
        <p:spPr bwMode="auto">
          <a:xfrm>
            <a:off x="4356100" y="1895476"/>
            <a:ext cx="3352800" cy="2314575"/>
          </a:xfrm>
          <a:prstGeom prst="rect">
            <a:avLst/>
          </a:prstGeom>
          <a:noFill/>
          <a:ln w="9525">
            <a:noFill/>
            <a:miter lim="800000"/>
            <a:headEnd/>
            <a:tailEnd/>
          </a:ln>
        </p:spPr>
      </p:pic>
      <p:pic>
        <p:nvPicPr>
          <p:cNvPr id="12" name="Picture 13" descr="C:\Documents and Settings\systemx\Desktop\UE_SUNUM\Slayt_resim\sdu_text.png">
            <a:extLst>
              <a:ext uri="{FF2B5EF4-FFF2-40B4-BE49-F238E27FC236}">
                <a16:creationId xmlns:a16="http://schemas.microsoft.com/office/drawing/2014/main" id="{93B7F04A-9970-B24A-8B74-E30EB3A35AEA}"/>
              </a:ext>
            </a:extLst>
          </p:cNvPr>
          <p:cNvPicPr>
            <a:picLocks noChangeAspect="1" noChangeArrowheads="1"/>
          </p:cNvPicPr>
          <p:nvPr/>
        </p:nvPicPr>
        <p:blipFill>
          <a:blip r:embed="rId4"/>
          <a:srcRect/>
          <a:stretch>
            <a:fillRect/>
          </a:stretch>
        </p:blipFill>
        <p:spPr bwMode="auto">
          <a:xfrm>
            <a:off x="1727201" y="1066800"/>
            <a:ext cx="9029700" cy="971550"/>
          </a:xfrm>
          <a:prstGeom prst="rect">
            <a:avLst/>
          </a:prstGeom>
          <a:noFill/>
          <a:ln w="9525">
            <a:noFill/>
            <a:miter lim="800000"/>
            <a:headEnd/>
            <a:tailEnd/>
          </a:ln>
        </p:spPr>
      </p:pic>
      <p:pic>
        <p:nvPicPr>
          <p:cNvPr id="13" name="Picture 7" descr="C:\Documents and Settings\systemx\Desktop\UE_SUNUM\Slayt_resim\ust.png">
            <a:extLst>
              <a:ext uri="{FF2B5EF4-FFF2-40B4-BE49-F238E27FC236}">
                <a16:creationId xmlns:a16="http://schemas.microsoft.com/office/drawing/2014/main" id="{2CFBFC92-D40E-5E41-9934-7BCC66B441BA}"/>
              </a:ext>
            </a:extLst>
          </p:cNvPr>
          <p:cNvPicPr>
            <a:picLocks noChangeAspect="1" noChangeArrowheads="1"/>
          </p:cNvPicPr>
          <p:nvPr/>
        </p:nvPicPr>
        <p:blipFill>
          <a:blip r:embed="rId5"/>
          <a:srcRect/>
          <a:stretch>
            <a:fillRect/>
          </a:stretch>
        </p:blipFill>
        <p:spPr bwMode="auto">
          <a:xfrm>
            <a:off x="1" y="0"/>
            <a:ext cx="12192001" cy="609600"/>
          </a:xfrm>
          <a:prstGeom prst="rect">
            <a:avLst/>
          </a:prstGeom>
          <a:noFill/>
        </p:spPr>
      </p:pic>
    </p:spTree>
    <p:extLst>
      <p:ext uri="{BB962C8B-B14F-4D97-AF65-F5344CB8AC3E}">
        <p14:creationId xmlns:p14="http://schemas.microsoft.com/office/powerpoint/2010/main" val="183220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25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1000"/>
                                        <p:tgtEl>
                                          <p:spTgt spid="14">
                                            <p:txEl>
                                              <p:pRg st="0" end="0"/>
                                            </p:txEl>
                                          </p:spTgt>
                                        </p:tgtEl>
                                      </p:cBhvr>
                                    </p:animEffect>
                                    <p:anim calcmode="lin" valueType="num">
                                      <p:cBhvr>
                                        <p:cTn id="13"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25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1000"/>
                                        <p:tgtEl>
                                          <p:spTgt spid="10">
                                            <p:txEl>
                                              <p:pRg st="0" end="0"/>
                                            </p:txEl>
                                          </p:spTgt>
                                        </p:tgtEl>
                                      </p:cBhvr>
                                    </p:animEffect>
                                    <p:anim calcmode="lin" valueType="num">
                                      <p:cBhvr>
                                        <p:cTn id="1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4"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par>
                          <p:cTn id="24" fill="hold">
                            <p:stCondLst>
                              <p:cond delay="2750"/>
                            </p:stCondLst>
                            <p:childTnLst>
                              <p:par>
                                <p:cTn id="25" presetID="10" presetClass="entr" presetSubtype="0" fill="hold" nodeType="afterEffect">
                                  <p:stCondLst>
                                    <p:cond delay="1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2" presetClass="entr" presetSubtype="0" fill="hold" nodeType="withEffect">
                  <p:stCondLst>
                    <p:cond delay="1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14" grpId="0" build="p">
        <p:tmplLst>
          <p:tmpl lvl="1">
            <p:tnLst>
              <p:par>
                <p:cTn presetID="42" presetClass="entr" presetSubtype="0" fill="hold" nodeType="withEffect">
                  <p:stCondLst>
                    <p:cond delay="125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anim calcmode="lin" valueType="num">
                      <p:cBhvr>
                        <p:cTn dur="1000" fill="hold"/>
                        <p:tgtEl>
                          <p:spTgt spid="14"/>
                        </p:tgtEl>
                        <p:attrNameLst>
                          <p:attrName>ppt_x</p:attrName>
                        </p:attrNameLst>
                      </p:cBhvr>
                      <p:tavLst>
                        <p:tav tm="0">
                          <p:val>
                            <p:strVal val="#ppt_x"/>
                          </p:val>
                        </p:tav>
                        <p:tav tm="100000">
                          <p:val>
                            <p:strVal val="#ppt_x"/>
                          </p:val>
                        </p:tav>
                      </p:tavLst>
                    </p:anim>
                    <p:anim calcmode="lin" valueType="num">
                      <p:cBhvr>
                        <p:cTn dur="1000" fill="hold"/>
                        <p:tgtEl>
                          <p:spTgt spid="14"/>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42" presetClass="entr" presetSubtype="0" fill="hold" nodeType="withEffect">
                  <p:stCondLst>
                    <p:cond delay="125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anim calcmode="lin" valueType="num">
                      <p:cBhvr>
                        <p:cTn dur="1000" fill="hold"/>
                        <p:tgtEl>
                          <p:spTgt spid="10"/>
                        </p:tgtEl>
                        <p:attrNameLst>
                          <p:attrName>ppt_x</p:attrName>
                        </p:attrNameLst>
                      </p:cBhvr>
                      <p:tavLst>
                        <p:tav tm="0">
                          <p:val>
                            <p:strVal val="#ppt_x"/>
                          </p:val>
                        </p:tav>
                        <p:tav tm="100000">
                          <p:val>
                            <p:strVal val="#ppt_x"/>
                          </p:val>
                        </p:tav>
                      </p:tavLst>
                    </p:anim>
                    <p:anim calcmode="lin" valueType="num">
                      <p:cBhvr>
                        <p:cTn dur="1000" fill="hold"/>
                        <p:tgtEl>
                          <p:spTgt spid="10"/>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58F9E75B-AB8A-4943-B051-9F1F58CEB7EE}" type="datetimeFigureOut">
              <a:rPr lang="en-US" smtClean="0"/>
              <a:pPr>
                <a:defRPr/>
              </a:pPr>
              <a:t>10/14/2022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F625BF6-6FDB-D84A-ACAA-1A6D3C92A61C}" type="slidenum">
              <a:rPr lang="en-US" altLang="tr-TR" smtClean="0"/>
              <a:pPr/>
              <a:t>‹#›</a:t>
            </a:fld>
            <a:endParaRPr lang="en-US" altLang="tr-TR"/>
          </a:p>
        </p:txBody>
      </p:sp>
    </p:spTree>
    <p:extLst>
      <p:ext uri="{BB962C8B-B14F-4D97-AF65-F5344CB8AC3E}">
        <p14:creationId xmlns:p14="http://schemas.microsoft.com/office/powerpoint/2010/main" val="4243925962"/>
      </p:ext>
    </p:extLst>
  </p:cSld>
  <p:clrMapOvr>
    <a:masterClrMapping/>
  </p:clrMapOvr>
  <p:transition>
    <p:wipe di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p:txBody>
      </p:sp>
      <p:sp>
        <p:nvSpPr>
          <p:cNvPr id="4" name="Date Placeholder 3"/>
          <p:cNvSpPr>
            <a:spLocks noGrp="1"/>
          </p:cNvSpPr>
          <p:nvPr>
            <p:ph type="dt" sz="half" idx="10"/>
          </p:nvPr>
        </p:nvSpPr>
        <p:spPr/>
        <p:txBody>
          <a:bodyPr/>
          <a:lstStyle/>
          <a:p>
            <a:pPr>
              <a:defRPr/>
            </a:pPr>
            <a:fld id="{35F795D5-F73C-4B41-99B1-7263347B5165}" type="datetimeFigureOut">
              <a:rPr lang="en-US" smtClean="0"/>
              <a:pPr>
                <a:defRPr/>
              </a:pPr>
              <a:t>10/14/2022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D07BD46-0027-0F40-950A-7F67EDFFD662}" type="slidenum">
              <a:rPr lang="en-US" altLang="tr-TR" smtClean="0"/>
              <a:pPr/>
              <a:t>‹#›</a:t>
            </a:fld>
            <a:endParaRPr lang="en-US" altLang="tr-TR"/>
          </a:p>
        </p:txBody>
      </p:sp>
    </p:spTree>
    <p:extLst>
      <p:ext uri="{BB962C8B-B14F-4D97-AF65-F5344CB8AC3E}">
        <p14:creationId xmlns:p14="http://schemas.microsoft.com/office/powerpoint/2010/main" val="2641913403"/>
      </p:ext>
    </p:extLst>
  </p:cSld>
  <p:clrMapOvr>
    <a:masterClrMapping/>
  </p:clrMapOvr>
  <p:transition>
    <p:wipe di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BE60572A-C3FF-8E4E-81EA-89514E514608}" type="datetimeFigureOut">
              <a:rPr lang="en-US" smtClean="0"/>
              <a:pPr>
                <a:defRPr/>
              </a:pPr>
              <a:t>10/14/2022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E05B1B5-E425-C444-9BB3-4A6CFDAB52D1}" type="slidenum">
              <a:rPr lang="en-US" altLang="tr-TR" smtClean="0"/>
              <a:pPr/>
              <a:t>‹#›</a:t>
            </a:fld>
            <a:endParaRPr lang="en-US" altLang="tr-TR"/>
          </a:p>
        </p:txBody>
      </p:sp>
    </p:spTree>
    <p:extLst>
      <p:ext uri="{BB962C8B-B14F-4D97-AF65-F5344CB8AC3E}">
        <p14:creationId xmlns:p14="http://schemas.microsoft.com/office/powerpoint/2010/main" val="40675265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p:txBody>
      </p:sp>
      <p:sp>
        <p:nvSpPr>
          <p:cNvPr id="5" name="Date Placeholder 4"/>
          <p:cNvSpPr>
            <a:spLocks noGrp="1"/>
          </p:cNvSpPr>
          <p:nvPr>
            <p:ph type="dt" sz="half" idx="10"/>
          </p:nvPr>
        </p:nvSpPr>
        <p:spPr/>
        <p:txBody>
          <a:bodyPr/>
          <a:lstStyle/>
          <a:p>
            <a:pPr>
              <a:defRPr/>
            </a:pPr>
            <a:fld id="{57355229-14FF-BE4C-92C1-00C584804ADB}" type="datetimeFigureOut">
              <a:rPr lang="en-US" smtClean="0"/>
              <a:pPr>
                <a:defRPr/>
              </a:pPr>
              <a:t>10/14/2022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683FB4A-B698-6146-ADED-75B78EB4FE97}" type="slidenum">
              <a:rPr lang="en-US" altLang="tr-TR" smtClean="0"/>
              <a:pPr/>
              <a:t>‹#›</a:t>
            </a:fld>
            <a:endParaRPr lang="en-US" altLang="tr-TR"/>
          </a:p>
        </p:txBody>
      </p:sp>
    </p:spTree>
    <p:extLst>
      <p:ext uri="{BB962C8B-B14F-4D97-AF65-F5344CB8AC3E}">
        <p14:creationId xmlns:p14="http://schemas.microsoft.com/office/powerpoint/2010/main" val="2945576631"/>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97152669"/>
      </p:ext>
    </p:extLst>
  </p:cSld>
  <p:clrMapOvr>
    <a:masterClrMapping/>
  </p:clrMapOvr>
  <p:transition>
    <p:wipe dir="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p:txBody>
      </p:sp>
      <p:sp>
        <p:nvSpPr>
          <p:cNvPr id="7" name="Date Placeholder 6"/>
          <p:cNvSpPr>
            <a:spLocks noGrp="1"/>
          </p:cNvSpPr>
          <p:nvPr>
            <p:ph type="dt" sz="half" idx="10"/>
          </p:nvPr>
        </p:nvSpPr>
        <p:spPr/>
        <p:txBody>
          <a:bodyPr/>
          <a:lstStyle/>
          <a:p>
            <a:pPr>
              <a:defRPr/>
            </a:pPr>
            <a:fld id="{5467D577-B814-1540-AD49-D13819E4E592}" type="datetimeFigureOut">
              <a:rPr lang="en-US" smtClean="0"/>
              <a:pPr>
                <a:defRPr/>
              </a:pPr>
              <a:t>10/14/2022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FA04779D-DAEF-5F40-AA36-EEA5CD941CA5}" type="slidenum">
              <a:rPr lang="en-US" altLang="tr-TR" smtClean="0"/>
              <a:pPr/>
              <a:t>‹#›</a:t>
            </a:fld>
            <a:endParaRPr lang="en-US" altLang="tr-TR"/>
          </a:p>
        </p:txBody>
      </p:sp>
    </p:spTree>
    <p:extLst>
      <p:ext uri="{BB962C8B-B14F-4D97-AF65-F5344CB8AC3E}">
        <p14:creationId xmlns:p14="http://schemas.microsoft.com/office/powerpoint/2010/main" val="817137252"/>
      </p:ext>
    </p:extLst>
  </p:cSld>
  <p:clrMapOvr>
    <a:masterClrMapping/>
  </p:clrMapOvr>
  <p:transition>
    <p:wipe di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A5A8C8BC-9FE1-A340-9762-80FF845A714E}" type="datetimeFigureOut">
              <a:rPr lang="en-US" smtClean="0"/>
              <a:pPr>
                <a:defRPr/>
              </a:pPr>
              <a:t>10/14/2022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AD51989F-A033-8742-B418-1DBFE4285A50}" type="slidenum">
              <a:rPr lang="en-US" altLang="tr-TR" smtClean="0"/>
              <a:pPr/>
              <a:t>‹#›</a:t>
            </a:fld>
            <a:endParaRPr lang="en-US" altLang="tr-TR"/>
          </a:p>
        </p:txBody>
      </p:sp>
    </p:spTree>
    <p:extLst>
      <p:ext uri="{BB962C8B-B14F-4D97-AF65-F5344CB8AC3E}">
        <p14:creationId xmlns:p14="http://schemas.microsoft.com/office/powerpoint/2010/main" val="656834067"/>
      </p:ext>
    </p:extLst>
  </p:cSld>
  <p:clrMapOvr>
    <a:masterClrMapping/>
  </p:clrMapOvr>
  <p:transition>
    <p:wipe di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490ECA9-D2EE-9849-916F-289CA8CA82C0}" type="datetimeFigureOut">
              <a:rPr lang="en-US" smtClean="0"/>
              <a:pPr>
                <a:defRPr/>
              </a:pPr>
              <a:t>10/14/2022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54ECDA5D-C4FB-4247-B71D-5ED7EAEEB3AA}" type="slidenum">
              <a:rPr lang="en-US" altLang="tr-TR" smtClean="0"/>
              <a:pPr/>
              <a:t>‹#›</a:t>
            </a:fld>
            <a:endParaRPr lang="en-US" altLang="tr-TR"/>
          </a:p>
        </p:txBody>
      </p:sp>
    </p:spTree>
    <p:extLst>
      <p:ext uri="{BB962C8B-B14F-4D97-AF65-F5344CB8AC3E}">
        <p14:creationId xmlns:p14="http://schemas.microsoft.com/office/powerpoint/2010/main" val="3262373264"/>
      </p:ext>
    </p:extLst>
  </p:cSld>
  <p:clrMapOvr>
    <a:masterClrMapping/>
  </p:clrMapOvr>
  <p:transition>
    <p:wipe di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B02C38B7-FD72-A14C-8622-4085CC2D60E1}" type="datetimeFigureOut">
              <a:rPr lang="en-US" smtClean="0"/>
              <a:pPr>
                <a:defRPr/>
              </a:pPr>
              <a:t>10/14/2022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FF1BBA6-1B44-EB46-9717-67567AA2F4CF}" type="slidenum">
              <a:rPr lang="en-US" altLang="tr-TR" smtClean="0"/>
              <a:pPr/>
              <a:t>‹#›</a:t>
            </a:fld>
            <a:endParaRPr lang="en-US" altLang="tr-TR"/>
          </a:p>
        </p:txBody>
      </p:sp>
    </p:spTree>
    <p:extLst>
      <p:ext uri="{BB962C8B-B14F-4D97-AF65-F5344CB8AC3E}">
        <p14:creationId xmlns:p14="http://schemas.microsoft.com/office/powerpoint/2010/main" val="2856716305"/>
      </p:ext>
    </p:extLst>
  </p:cSld>
  <p:clrMapOvr>
    <a:masterClrMapping/>
  </p:clrMapOvr>
  <p:transition>
    <p:wipe di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7CC8976C-2633-9744-8EB4-CF408D68C944}" type="datetimeFigureOut">
              <a:rPr lang="en-US" smtClean="0"/>
              <a:pPr>
                <a:defRPr/>
              </a:pPr>
              <a:t>10/14/2022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D6677A9-C80B-4C48-A23D-E46F12A83493}" type="slidenum">
              <a:rPr lang="en-US" altLang="tr-TR" smtClean="0"/>
              <a:pPr/>
              <a:t>‹#›</a:t>
            </a:fld>
            <a:endParaRPr lang="en-US" altLang="tr-TR"/>
          </a:p>
        </p:txBody>
      </p:sp>
    </p:spTree>
    <p:extLst>
      <p:ext uri="{BB962C8B-B14F-4D97-AF65-F5344CB8AC3E}">
        <p14:creationId xmlns:p14="http://schemas.microsoft.com/office/powerpoint/2010/main" val="1584488423"/>
      </p:ext>
    </p:extLst>
  </p:cSld>
  <p:clrMapOvr>
    <a:masterClrMapping/>
  </p:clrMapOvr>
  <p:transition>
    <p:wipe di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p:txBody>
      </p:sp>
      <p:sp>
        <p:nvSpPr>
          <p:cNvPr id="4" name="Date Placeholder 3"/>
          <p:cNvSpPr>
            <a:spLocks noGrp="1"/>
          </p:cNvSpPr>
          <p:nvPr>
            <p:ph type="dt" sz="half" idx="10"/>
          </p:nvPr>
        </p:nvSpPr>
        <p:spPr/>
        <p:txBody>
          <a:bodyPr/>
          <a:lstStyle/>
          <a:p>
            <a:pPr>
              <a:defRPr/>
            </a:pPr>
            <a:fld id="{BE60572A-C3FF-8E4E-81EA-89514E514608}" type="datetimeFigureOut">
              <a:rPr lang="en-US" smtClean="0"/>
              <a:pPr>
                <a:defRPr/>
              </a:pPr>
              <a:t>10/14/2022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E05B1B5-E425-C444-9BB3-4A6CFDAB52D1}" type="slidenum">
              <a:rPr lang="en-US" altLang="tr-TR" smtClean="0"/>
              <a:pPr/>
              <a:t>‹#›</a:t>
            </a:fld>
            <a:endParaRPr lang="en-US" altLang="tr-TR"/>
          </a:p>
        </p:txBody>
      </p:sp>
    </p:spTree>
    <p:extLst>
      <p:ext uri="{BB962C8B-B14F-4D97-AF65-F5344CB8AC3E}">
        <p14:creationId xmlns:p14="http://schemas.microsoft.com/office/powerpoint/2010/main" val="18209831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p:txBody>
      </p:sp>
      <p:sp>
        <p:nvSpPr>
          <p:cNvPr id="4" name="Date Placeholder 3"/>
          <p:cNvSpPr>
            <a:spLocks noGrp="1"/>
          </p:cNvSpPr>
          <p:nvPr>
            <p:ph type="dt" sz="half" idx="10"/>
          </p:nvPr>
        </p:nvSpPr>
        <p:spPr/>
        <p:txBody>
          <a:bodyPr/>
          <a:lstStyle/>
          <a:p>
            <a:pPr>
              <a:defRPr/>
            </a:pPr>
            <a:fld id="{266D8EBB-9054-984F-A7BA-4D01123B9914}" type="datetimeFigureOut">
              <a:rPr lang="en-US" smtClean="0"/>
              <a:pPr>
                <a:defRPr/>
              </a:pPr>
              <a:t>10/14/2022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DDF205D-7195-3A4C-B936-2C2FDA699114}" type="slidenum">
              <a:rPr lang="en-US" altLang="tr-TR" smtClean="0"/>
              <a:pPr/>
              <a:t>‹#›</a:t>
            </a:fld>
            <a:endParaRPr lang="en-US" altLang="tr-TR"/>
          </a:p>
        </p:txBody>
      </p:sp>
    </p:spTree>
    <p:extLst>
      <p:ext uri="{BB962C8B-B14F-4D97-AF65-F5344CB8AC3E}">
        <p14:creationId xmlns:p14="http://schemas.microsoft.com/office/powerpoint/2010/main" val="4199015412"/>
      </p:ext>
    </p:extLst>
  </p:cSld>
  <p:clrMapOvr>
    <a:masterClrMapping/>
  </p:clrMapOvr>
  <p:transition>
    <p:wipe di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Başlık Slayd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C183D7F6-B498-43B3-948B-1728B52AA6E4}">
                <adec:decorative xmlns:adec="http://schemas.microsoft.com/office/drawing/2017/decorative" val="0"/>
              </a:ext>
            </a:extLst>
          </p:cNvPr>
          <p:cNvSpPr>
            <a:spLocks noGrp="1"/>
          </p:cNvSpPr>
          <p:nvPr>
            <p:ph type="subTitle" idx="1" hasCustomPrompt="1"/>
          </p:nvPr>
        </p:nvSpPr>
        <p:spPr>
          <a:xfrm>
            <a:off x="481262" y="4511620"/>
            <a:ext cx="11229477" cy="861580"/>
          </a:xfrm>
        </p:spPr>
        <p:txBody>
          <a:bodyPr>
            <a:noAutofit/>
          </a:bodyPr>
          <a:lstStyle>
            <a:lvl1pPr marL="0" indent="0" algn="ctr">
              <a:buNone/>
              <a:defRPr sz="2700" b="1" baseline="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DERS ADINI BURAYA YAZINIZ</a:t>
            </a:r>
          </a:p>
        </p:txBody>
      </p:sp>
      <p:sp>
        <p:nvSpPr>
          <p:cNvPr id="14" name="Metin Yer Tutucusu 13"/>
          <p:cNvSpPr>
            <a:spLocks noGrp="1"/>
          </p:cNvSpPr>
          <p:nvPr>
            <p:ph type="body" sz="quarter" idx="13" hasCustomPrompt="1"/>
          </p:nvPr>
        </p:nvSpPr>
        <p:spPr>
          <a:xfrm>
            <a:off x="481261" y="5373200"/>
            <a:ext cx="11226347" cy="457200"/>
          </a:xfrm>
        </p:spPr>
        <p:txBody>
          <a:bodyPr>
            <a:normAutofit/>
          </a:bodyPr>
          <a:lstStyle>
            <a:lvl1pPr marL="0" indent="0" algn="ctr">
              <a:buNone/>
              <a:defRPr sz="2000" baseline="0">
                <a:solidFill>
                  <a:schemeClr val="bg1"/>
                </a:solidFill>
                <a:latin typeface="Arial" panose="020B0604020202020204" pitchFamily="34" charset="0"/>
                <a:cs typeface="Arial" panose="020B0604020202020204" pitchFamily="34" charset="0"/>
              </a:defRPr>
            </a:lvl1pPr>
          </a:lstStyle>
          <a:p>
            <a:pPr lvl="0"/>
            <a:r>
              <a:rPr lang="tr-TR" dirty="0"/>
              <a:t>Öğretim Elemanı adını buraya yazınız</a:t>
            </a:r>
          </a:p>
        </p:txBody>
      </p:sp>
      <p:sp>
        <p:nvSpPr>
          <p:cNvPr id="10" name="Metin Yer Tutucusu 13">
            <a:extLst>
              <a:ext uri="{FF2B5EF4-FFF2-40B4-BE49-F238E27FC236}">
                <a16:creationId xmlns:a16="http://schemas.microsoft.com/office/drawing/2014/main" id="{84CE4D64-8539-4529-BCE1-681C75D8E2E7}"/>
              </a:ext>
            </a:extLst>
          </p:cNvPr>
          <p:cNvSpPr>
            <a:spLocks noGrp="1"/>
          </p:cNvSpPr>
          <p:nvPr>
            <p:ph type="body" sz="quarter" idx="14" hasCustomPrompt="1"/>
          </p:nvPr>
        </p:nvSpPr>
        <p:spPr>
          <a:xfrm>
            <a:off x="481261" y="5899412"/>
            <a:ext cx="11226347" cy="457200"/>
          </a:xfrm>
        </p:spPr>
        <p:txBody>
          <a:bodyPr>
            <a:normAutofit/>
          </a:bodyPr>
          <a:lstStyle>
            <a:lvl1pPr marL="0" indent="0" algn="ctr">
              <a:buNone/>
              <a:defRPr sz="1400" b="1" baseline="0">
                <a:solidFill>
                  <a:schemeClr val="bg1"/>
                </a:solidFill>
                <a:latin typeface="Arial" panose="020B0604020202020204" pitchFamily="34" charset="0"/>
                <a:cs typeface="Arial" panose="020B0604020202020204" pitchFamily="34" charset="0"/>
              </a:defRPr>
            </a:lvl1pPr>
          </a:lstStyle>
          <a:p>
            <a:pPr lvl="0"/>
            <a:r>
              <a:rPr lang="tr-TR" dirty="0"/>
              <a:t>Kaçıncı bölüm/hafta dersi ise onu bu alana yazınız. (</a:t>
            </a:r>
            <a:r>
              <a:rPr lang="tr-TR" dirty="0" err="1"/>
              <a:t>Örn</a:t>
            </a:r>
            <a:r>
              <a:rPr lang="tr-TR" dirty="0"/>
              <a:t>: 1. Hafta ya da 1. Bölüm)</a:t>
            </a:r>
          </a:p>
        </p:txBody>
      </p:sp>
      <p:pic>
        <p:nvPicPr>
          <p:cNvPr id="11" name="Picture 12" descr="C:\Documents and Settings\systemx\Desktop\UE_SUNUM\Slayt_resim\sdu_logo.png">
            <a:extLst>
              <a:ext uri="{FF2B5EF4-FFF2-40B4-BE49-F238E27FC236}">
                <a16:creationId xmlns:a16="http://schemas.microsoft.com/office/drawing/2014/main" id="{54A5F748-F960-AE4B-A1A3-6201FEF16D44}"/>
              </a:ext>
            </a:extLst>
          </p:cNvPr>
          <p:cNvPicPr>
            <a:picLocks noChangeAspect="1" noChangeArrowheads="1"/>
          </p:cNvPicPr>
          <p:nvPr/>
        </p:nvPicPr>
        <p:blipFill>
          <a:blip r:embed="rId3"/>
          <a:srcRect/>
          <a:stretch>
            <a:fillRect/>
          </a:stretch>
        </p:blipFill>
        <p:spPr bwMode="auto">
          <a:xfrm>
            <a:off x="4356100" y="1895476"/>
            <a:ext cx="3352800" cy="2314575"/>
          </a:xfrm>
          <a:prstGeom prst="rect">
            <a:avLst/>
          </a:prstGeom>
          <a:noFill/>
          <a:ln w="9525">
            <a:noFill/>
            <a:miter lim="800000"/>
            <a:headEnd/>
            <a:tailEnd/>
          </a:ln>
        </p:spPr>
      </p:pic>
      <p:pic>
        <p:nvPicPr>
          <p:cNvPr id="12" name="Picture 13" descr="C:\Documents and Settings\systemx\Desktop\UE_SUNUM\Slayt_resim\sdu_text.png">
            <a:extLst>
              <a:ext uri="{FF2B5EF4-FFF2-40B4-BE49-F238E27FC236}">
                <a16:creationId xmlns:a16="http://schemas.microsoft.com/office/drawing/2014/main" id="{93B7F04A-9970-B24A-8B74-E30EB3A35AEA}"/>
              </a:ext>
            </a:extLst>
          </p:cNvPr>
          <p:cNvPicPr>
            <a:picLocks noChangeAspect="1" noChangeArrowheads="1"/>
          </p:cNvPicPr>
          <p:nvPr/>
        </p:nvPicPr>
        <p:blipFill>
          <a:blip r:embed="rId4"/>
          <a:srcRect/>
          <a:stretch>
            <a:fillRect/>
          </a:stretch>
        </p:blipFill>
        <p:spPr bwMode="auto">
          <a:xfrm>
            <a:off x="1727201" y="1066800"/>
            <a:ext cx="9029700" cy="971550"/>
          </a:xfrm>
          <a:prstGeom prst="rect">
            <a:avLst/>
          </a:prstGeom>
          <a:noFill/>
          <a:ln w="9525">
            <a:noFill/>
            <a:miter lim="800000"/>
            <a:headEnd/>
            <a:tailEnd/>
          </a:ln>
        </p:spPr>
      </p:pic>
      <p:pic>
        <p:nvPicPr>
          <p:cNvPr id="13" name="Picture 7" descr="C:\Documents and Settings\systemx\Desktop\UE_SUNUM\Slayt_resim\ust.png">
            <a:extLst>
              <a:ext uri="{FF2B5EF4-FFF2-40B4-BE49-F238E27FC236}">
                <a16:creationId xmlns:a16="http://schemas.microsoft.com/office/drawing/2014/main" id="{2CFBFC92-D40E-5E41-9934-7BCC66B441BA}"/>
              </a:ext>
            </a:extLst>
          </p:cNvPr>
          <p:cNvPicPr>
            <a:picLocks noChangeAspect="1" noChangeArrowheads="1"/>
          </p:cNvPicPr>
          <p:nvPr/>
        </p:nvPicPr>
        <p:blipFill>
          <a:blip r:embed="rId5"/>
          <a:srcRect/>
          <a:stretch>
            <a:fillRect/>
          </a:stretch>
        </p:blipFill>
        <p:spPr bwMode="auto">
          <a:xfrm>
            <a:off x="1" y="0"/>
            <a:ext cx="12192001" cy="609600"/>
          </a:xfrm>
          <a:prstGeom prst="rect">
            <a:avLst/>
          </a:prstGeom>
          <a:noFill/>
        </p:spPr>
      </p:pic>
    </p:spTree>
    <p:extLst>
      <p:ext uri="{BB962C8B-B14F-4D97-AF65-F5344CB8AC3E}">
        <p14:creationId xmlns:p14="http://schemas.microsoft.com/office/powerpoint/2010/main" val="336932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25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1000"/>
                                        <p:tgtEl>
                                          <p:spTgt spid="14">
                                            <p:txEl>
                                              <p:pRg st="0" end="0"/>
                                            </p:txEl>
                                          </p:spTgt>
                                        </p:tgtEl>
                                      </p:cBhvr>
                                    </p:animEffect>
                                    <p:anim calcmode="lin" valueType="num">
                                      <p:cBhvr>
                                        <p:cTn id="13"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25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1000"/>
                                        <p:tgtEl>
                                          <p:spTgt spid="10">
                                            <p:txEl>
                                              <p:pRg st="0" end="0"/>
                                            </p:txEl>
                                          </p:spTgt>
                                        </p:tgtEl>
                                      </p:cBhvr>
                                    </p:animEffect>
                                    <p:anim calcmode="lin" valueType="num">
                                      <p:cBhvr>
                                        <p:cTn id="1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4"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par>
                          <p:cTn id="24" fill="hold">
                            <p:stCondLst>
                              <p:cond delay="2750"/>
                            </p:stCondLst>
                            <p:childTnLst>
                              <p:par>
                                <p:cTn id="25" presetID="10" presetClass="entr" presetSubtype="0" fill="hold" nodeType="afterEffect">
                                  <p:stCondLst>
                                    <p:cond delay="1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2" presetClass="entr" presetSubtype="0" fill="hold" nodeType="withEffect">
                  <p:stCondLst>
                    <p:cond delay="1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14" grpId="0" build="p">
        <p:tmplLst>
          <p:tmpl lvl="1">
            <p:tnLst>
              <p:par>
                <p:cTn presetID="42" presetClass="entr" presetSubtype="0" fill="hold" nodeType="withEffect">
                  <p:stCondLst>
                    <p:cond delay="125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anim calcmode="lin" valueType="num">
                      <p:cBhvr>
                        <p:cTn dur="1000" fill="hold"/>
                        <p:tgtEl>
                          <p:spTgt spid="14"/>
                        </p:tgtEl>
                        <p:attrNameLst>
                          <p:attrName>ppt_x</p:attrName>
                        </p:attrNameLst>
                      </p:cBhvr>
                      <p:tavLst>
                        <p:tav tm="0">
                          <p:val>
                            <p:strVal val="#ppt_x"/>
                          </p:val>
                        </p:tav>
                        <p:tav tm="100000">
                          <p:val>
                            <p:strVal val="#ppt_x"/>
                          </p:val>
                        </p:tav>
                      </p:tavLst>
                    </p:anim>
                    <p:anim calcmode="lin" valueType="num">
                      <p:cBhvr>
                        <p:cTn dur="1000" fill="hold"/>
                        <p:tgtEl>
                          <p:spTgt spid="14"/>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42" presetClass="entr" presetSubtype="0" fill="hold" nodeType="withEffect">
                  <p:stCondLst>
                    <p:cond delay="125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anim calcmode="lin" valueType="num">
                      <p:cBhvr>
                        <p:cTn dur="1000" fill="hold"/>
                        <p:tgtEl>
                          <p:spTgt spid="10"/>
                        </p:tgtEl>
                        <p:attrNameLst>
                          <p:attrName>ppt_x</p:attrName>
                        </p:attrNameLst>
                      </p:cBhvr>
                      <p:tavLst>
                        <p:tav tm="0">
                          <p:val>
                            <p:strVal val="#ppt_x"/>
                          </p:val>
                        </p:tav>
                        <p:tav tm="100000">
                          <p:val>
                            <p:strVal val="#ppt_x"/>
                          </p:val>
                        </p:tav>
                      </p:tavLst>
                    </p:anim>
                    <p:anim calcmode="lin" valueType="num">
                      <p:cBhvr>
                        <p:cTn dur="1000" fill="hold"/>
                        <p:tgtEl>
                          <p:spTgt spid="10"/>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tr-T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tr-TR"/>
          </a:p>
        </p:txBody>
      </p:sp>
      <p:sp>
        <p:nvSpPr>
          <p:cNvPr id="4" name="Date Placeholder 3">
            <a:extLst>
              <a:ext uri="{FF2B5EF4-FFF2-40B4-BE49-F238E27FC236}">
                <a16:creationId xmlns:a16="http://schemas.microsoft.com/office/drawing/2014/main" id="{1ACEE198-D5F8-1E49-A720-43EF2411A6ED}"/>
              </a:ext>
            </a:extLst>
          </p:cNvPr>
          <p:cNvSpPr>
            <a:spLocks noGrp="1"/>
          </p:cNvSpPr>
          <p:nvPr>
            <p:ph type="dt" sz="half" idx="10"/>
          </p:nvPr>
        </p:nvSpPr>
        <p:spPr/>
        <p:txBody>
          <a:bodyPr/>
          <a:lstStyle>
            <a:lvl1pPr>
              <a:defRPr/>
            </a:lvl1pPr>
          </a:lstStyle>
          <a:p>
            <a:pPr>
              <a:defRPr/>
            </a:pPr>
            <a:fld id="{58F9E75B-AB8A-4943-B051-9F1F58CEB7EE}" type="datetimeFigureOut">
              <a:rPr lang="en-US"/>
              <a:pPr>
                <a:defRPr/>
              </a:pPr>
              <a:t>10/14/2022</a:t>
            </a:fld>
            <a:endParaRPr lang="en-US"/>
          </a:p>
        </p:txBody>
      </p:sp>
      <p:sp>
        <p:nvSpPr>
          <p:cNvPr id="5" name="Footer Placeholder 4">
            <a:extLst>
              <a:ext uri="{FF2B5EF4-FFF2-40B4-BE49-F238E27FC236}">
                <a16:creationId xmlns:a16="http://schemas.microsoft.com/office/drawing/2014/main" id="{249D61F5-1518-A240-8F79-B806C049CA4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1439293-AC95-4045-B1B6-668723FB4716}"/>
              </a:ext>
            </a:extLst>
          </p:cNvPr>
          <p:cNvSpPr>
            <a:spLocks noGrp="1"/>
          </p:cNvSpPr>
          <p:nvPr>
            <p:ph type="sldNum" sz="quarter" idx="12"/>
          </p:nvPr>
        </p:nvSpPr>
        <p:spPr/>
        <p:txBody>
          <a:bodyPr/>
          <a:lstStyle>
            <a:lvl1pPr>
              <a:defRPr/>
            </a:lvl1pPr>
          </a:lstStyle>
          <a:p>
            <a:fld id="{DF625BF6-6FDB-D84A-ACAA-1A6D3C92A61C}" type="slidenum">
              <a:rPr lang="en-US" altLang="tr-TR"/>
              <a:pPr/>
              <a:t>‹#›</a:t>
            </a:fld>
            <a:endParaRPr lang="en-US" altLang="tr-TR"/>
          </a:p>
        </p:txBody>
      </p:sp>
    </p:spTree>
    <p:extLst>
      <p:ext uri="{BB962C8B-B14F-4D97-AF65-F5344CB8AC3E}">
        <p14:creationId xmlns:p14="http://schemas.microsoft.com/office/powerpoint/2010/main" val="1400765540"/>
      </p:ext>
    </p:extLst>
  </p:cSld>
  <p:clrMapOvr>
    <a:masterClrMapping/>
  </p:clrMapOvr>
  <p:transition>
    <p:wipe di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Edit Master text styles</a:t>
            </a:r>
          </a:p>
        </p:txBody>
      </p:sp>
      <p:sp>
        <p:nvSpPr>
          <p:cNvPr id="4" name="Date Placeholder 3">
            <a:extLst>
              <a:ext uri="{FF2B5EF4-FFF2-40B4-BE49-F238E27FC236}">
                <a16:creationId xmlns:a16="http://schemas.microsoft.com/office/drawing/2014/main" id="{BBA9C0BA-001E-C643-A781-DE60A508C5EA}"/>
              </a:ext>
            </a:extLst>
          </p:cNvPr>
          <p:cNvSpPr>
            <a:spLocks noGrp="1"/>
          </p:cNvSpPr>
          <p:nvPr>
            <p:ph type="dt" sz="half" idx="10"/>
          </p:nvPr>
        </p:nvSpPr>
        <p:spPr/>
        <p:txBody>
          <a:bodyPr/>
          <a:lstStyle>
            <a:lvl1pPr>
              <a:defRPr/>
            </a:lvl1pPr>
          </a:lstStyle>
          <a:p>
            <a:pPr>
              <a:defRPr/>
            </a:pPr>
            <a:fld id="{35F795D5-F73C-4B41-99B1-7263347B5165}" type="datetimeFigureOut">
              <a:rPr lang="en-US"/>
              <a:pPr>
                <a:defRPr/>
              </a:pPr>
              <a:t>10/14/2022</a:t>
            </a:fld>
            <a:endParaRPr lang="en-US"/>
          </a:p>
        </p:txBody>
      </p:sp>
      <p:sp>
        <p:nvSpPr>
          <p:cNvPr id="5" name="Footer Placeholder 4">
            <a:extLst>
              <a:ext uri="{FF2B5EF4-FFF2-40B4-BE49-F238E27FC236}">
                <a16:creationId xmlns:a16="http://schemas.microsoft.com/office/drawing/2014/main" id="{3F3BF058-A7DF-E646-9176-B3B124BC074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7B97E29-9EDE-9442-8660-A010E52F1C70}"/>
              </a:ext>
            </a:extLst>
          </p:cNvPr>
          <p:cNvSpPr>
            <a:spLocks noGrp="1"/>
          </p:cNvSpPr>
          <p:nvPr>
            <p:ph type="sldNum" sz="quarter" idx="12"/>
          </p:nvPr>
        </p:nvSpPr>
        <p:spPr/>
        <p:txBody>
          <a:bodyPr/>
          <a:lstStyle>
            <a:lvl1pPr>
              <a:defRPr/>
            </a:lvl1pPr>
          </a:lstStyle>
          <a:p>
            <a:fld id="{FD07BD46-0027-0F40-950A-7F67EDFFD662}" type="slidenum">
              <a:rPr lang="en-US" altLang="tr-TR"/>
              <a:pPr/>
              <a:t>‹#›</a:t>
            </a:fld>
            <a:endParaRPr lang="en-US" altLang="tr-TR"/>
          </a:p>
        </p:txBody>
      </p:sp>
    </p:spTree>
    <p:extLst>
      <p:ext uri="{BB962C8B-B14F-4D97-AF65-F5344CB8AC3E}">
        <p14:creationId xmlns:p14="http://schemas.microsoft.com/office/powerpoint/2010/main" val="4252846348"/>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p:txBody>
      </p:sp>
      <p:sp>
        <p:nvSpPr>
          <p:cNvPr id="7" name="Date Placeholder 6"/>
          <p:cNvSpPr>
            <a:spLocks noGrp="1"/>
          </p:cNvSpPr>
          <p:nvPr>
            <p:ph type="dt" sz="half" idx="10"/>
          </p:nvPr>
        </p:nvSpPr>
        <p:spPr/>
        <p:txBody>
          <a:bodyPr/>
          <a:lstStyle/>
          <a:p>
            <a:fld id="{B61BEF0D-F0BB-DE4B-95CE-6DB70DBA9567}" type="datetimeFigureOut">
              <a:rPr lang="en-US" smtClean="0"/>
              <a:pPr/>
              <a:t>10/14/2022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2856104"/>
      </p:ext>
    </p:extLst>
  </p:cSld>
  <p:clrMapOvr>
    <a:masterClrMapping/>
  </p:clrMapOvr>
  <p:transition>
    <p:wipe dir="d"/>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E7EFEB9-10C0-F642-86B4-BD87EFFB69F2}"/>
              </a:ext>
            </a:extLst>
          </p:cNvPr>
          <p:cNvSpPr>
            <a:spLocks noGrp="1"/>
          </p:cNvSpPr>
          <p:nvPr>
            <p:ph type="dt" sz="half" idx="10"/>
          </p:nvPr>
        </p:nvSpPr>
        <p:spPr/>
        <p:txBody>
          <a:bodyPr/>
          <a:lstStyle>
            <a:lvl1pPr>
              <a:defRPr/>
            </a:lvl1pPr>
          </a:lstStyle>
          <a:p>
            <a:pPr>
              <a:defRPr/>
            </a:pPr>
            <a:fld id="{EF44E3E3-8170-5949-8A20-440A47CDCFE7}" type="datetimeFigureOut">
              <a:rPr lang="en-US"/>
              <a:pPr>
                <a:defRPr/>
              </a:pPr>
              <a:t>10/14/2022</a:t>
            </a:fld>
            <a:endParaRPr lang="en-US"/>
          </a:p>
        </p:txBody>
      </p:sp>
      <p:sp>
        <p:nvSpPr>
          <p:cNvPr id="5" name="Footer Placeholder 4">
            <a:extLst>
              <a:ext uri="{FF2B5EF4-FFF2-40B4-BE49-F238E27FC236}">
                <a16:creationId xmlns:a16="http://schemas.microsoft.com/office/drawing/2014/main" id="{798DD953-6D6D-524D-ABDA-B9AFEF76898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57FC91A-CED3-534A-95C4-0FA896EE5F67}"/>
              </a:ext>
            </a:extLst>
          </p:cNvPr>
          <p:cNvSpPr>
            <a:spLocks noGrp="1"/>
          </p:cNvSpPr>
          <p:nvPr>
            <p:ph type="sldNum" sz="quarter" idx="12"/>
          </p:nvPr>
        </p:nvSpPr>
        <p:spPr/>
        <p:txBody>
          <a:bodyPr/>
          <a:lstStyle>
            <a:lvl1pPr>
              <a:defRPr/>
            </a:lvl1pPr>
          </a:lstStyle>
          <a:p>
            <a:fld id="{A6BAC3BE-C45B-754F-8D25-BA42C4F7A21F}" type="slidenum">
              <a:rPr lang="en-US" altLang="tr-TR"/>
              <a:pPr/>
              <a:t>‹#›</a:t>
            </a:fld>
            <a:endParaRPr lang="en-US" altLang="tr-TR"/>
          </a:p>
        </p:txBody>
      </p:sp>
    </p:spTree>
    <p:extLst>
      <p:ext uri="{BB962C8B-B14F-4D97-AF65-F5344CB8AC3E}">
        <p14:creationId xmlns:p14="http://schemas.microsoft.com/office/powerpoint/2010/main" val="2810052609"/>
      </p:ext>
    </p:extLst>
  </p:cSld>
  <p:clrMapOvr>
    <a:masterClrMapping/>
  </p:clrMapOvr>
  <p:transition>
    <p:wipe dir="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5" name="Date Placeholder 3">
            <a:extLst>
              <a:ext uri="{FF2B5EF4-FFF2-40B4-BE49-F238E27FC236}">
                <a16:creationId xmlns:a16="http://schemas.microsoft.com/office/drawing/2014/main" id="{3F7BD96C-4573-1740-ABFE-EAC78C8F73C0}"/>
              </a:ext>
            </a:extLst>
          </p:cNvPr>
          <p:cNvSpPr>
            <a:spLocks noGrp="1"/>
          </p:cNvSpPr>
          <p:nvPr>
            <p:ph type="dt" sz="half" idx="10"/>
          </p:nvPr>
        </p:nvSpPr>
        <p:spPr/>
        <p:txBody>
          <a:bodyPr/>
          <a:lstStyle>
            <a:lvl1pPr>
              <a:defRPr/>
            </a:lvl1pPr>
          </a:lstStyle>
          <a:p>
            <a:pPr>
              <a:defRPr/>
            </a:pPr>
            <a:fld id="{57355229-14FF-BE4C-92C1-00C584804ADB}" type="datetimeFigureOut">
              <a:rPr lang="en-US"/>
              <a:pPr>
                <a:defRPr/>
              </a:pPr>
              <a:t>10/14/2022</a:t>
            </a:fld>
            <a:endParaRPr lang="en-US"/>
          </a:p>
        </p:txBody>
      </p:sp>
      <p:sp>
        <p:nvSpPr>
          <p:cNvPr id="6" name="Footer Placeholder 4">
            <a:extLst>
              <a:ext uri="{FF2B5EF4-FFF2-40B4-BE49-F238E27FC236}">
                <a16:creationId xmlns:a16="http://schemas.microsoft.com/office/drawing/2014/main" id="{B4FFA2BD-5598-E14C-A56A-0EB1265FECB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5C59372-F9FD-1D45-902C-2A66A480EA84}"/>
              </a:ext>
            </a:extLst>
          </p:cNvPr>
          <p:cNvSpPr>
            <a:spLocks noGrp="1"/>
          </p:cNvSpPr>
          <p:nvPr>
            <p:ph type="sldNum" sz="quarter" idx="12"/>
          </p:nvPr>
        </p:nvSpPr>
        <p:spPr/>
        <p:txBody>
          <a:bodyPr/>
          <a:lstStyle>
            <a:lvl1pPr>
              <a:defRPr/>
            </a:lvl1pPr>
          </a:lstStyle>
          <a:p>
            <a:fld id="{5683FB4A-B698-6146-ADED-75B78EB4FE97}" type="slidenum">
              <a:rPr lang="en-US" altLang="tr-TR"/>
              <a:pPr/>
              <a:t>‹#›</a:t>
            </a:fld>
            <a:endParaRPr lang="en-US" altLang="tr-TR"/>
          </a:p>
        </p:txBody>
      </p:sp>
    </p:spTree>
    <p:extLst>
      <p:ext uri="{BB962C8B-B14F-4D97-AF65-F5344CB8AC3E}">
        <p14:creationId xmlns:p14="http://schemas.microsoft.com/office/powerpoint/2010/main" val="2151899827"/>
      </p:ext>
    </p:extLst>
  </p:cSld>
  <p:clrMapOvr>
    <a:masterClrMapping/>
  </p:clrMapOvr>
  <p:transition>
    <p:wipe dir="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p:txBody>
      </p:sp>
      <p:sp>
        <p:nvSpPr>
          <p:cNvPr id="7" name="Date Placeholder 3">
            <a:extLst>
              <a:ext uri="{FF2B5EF4-FFF2-40B4-BE49-F238E27FC236}">
                <a16:creationId xmlns:a16="http://schemas.microsoft.com/office/drawing/2014/main" id="{93B5B9B2-D85C-F949-A329-E62FB63ABBFE}"/>
              </a:ext>
            </a:extLst>
          </p:cNvPr>
          <p:cNvSpPr>
            <a:spLocks noGrp="1"/>
          </p:cNvSpPr>
          <p:nvPr>
            <p:ph type="dt" sz="half" idx="10"/>
          </p:nvPr>
        </p:nvSpPr>
        <p:spPr/>
        <p:txBody>
          <a:bodyPr/>
          <a:lstStyle>
            <a:lvl1pPr>
              <a:defRPr/>
            </a:lvl1pPr>
          </a:lstStyle>
          <a:p>
            <a:pPr>
              <a:defRPr/>
            </a:pPr>
            <a:fld id="{5467D577-B814-1540-AD49-D13819E4E592}" type="datetimeFigureOut">
              <a:rPr lang="en-US"/>
              <a:pPr>
                <a:defRPr/>
              </a:pPr>
              <a:t>10/14/2022</a:t>
            </a:fld>
            <a:endParaRPr lang="en-US"/>
          </a:p>
        </p:txBody>
      </p:sp>
      <p:sp>
        <p:nvSpPr>
          <p:cNvPr id="8" name="Footer Placeholder 4">
            <a:extLst>
              <a:ext uri="{FF2B5EF4-FFF2-40B4-BE49-F238E27FC236}">
                <a16:creationId xmlns:a16="http://schemas.microsoft.com/office/drawing/2014/main" id="{709439ED-7202-D244-AC85-F5D281A0032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D15BB47-57A5-B642-B5A5-3ECC48971B9C}"/>
              </a:ext>
            </a:extLst>
          </p:cNvPr>
          <p:cNvSpPr>
            <a:spLocks noGrp="1"/>
          </p:cNvSpPr>
          <p:nvPr>
            <p:ph type="sldNum" sz="quarter" idx="12"/>
          </p:nvPr>
        </p:nvSpPr>
        <p:spPr/>
        <p:txBody>
          <a:bodyPr/>
          <a:lstStyle>
            <a:lvl1pPr>
              <a:defRPr/>
            </a:lvl1pPr>
          </a:lstStyle>
          <a:p>
            <a:fld id="{FA04779D-DAEF-5F40-AA36-EEA5CD941CA5}" type="slidenum">
              <a:rPr lang="en-US" altLang="tr-TR"/>
              <a:pPr/>
              <a:t>‹#›</a:t>
            </a:fld>
            <a:endParaRPr lang="en-US" altLang="tr-TR"/>
          </a:p>
        </p:txBody>
      </p:sp>
    </p:spTree>
    <p:extLst>
      <p:ext uri="{BB962C8B-B14F-4D97-AF65-F5344CB8AC3E}">
        <p14:creationId xmlns:p14="http://schemas.microsoft.com/office/powerpoint/2010/main" val="949569969"/>
      </p:ext>
    </p:extLst>
  </p:cSld>
  <p:clrMapOvr>
    <a:masterClrMapping/>
  </p:clrMapOvr>
  <p:transition>
    <p:wipe dir="d"/>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3">
            <a:extLst>
              <a:ext uri="{FF2B5EF4-FFF2-40B4-BE49-F238E27FC236}">
                <a16:creationId xmlns:a16="http://schemas.microsoft.com/office/drawing/2014/main" id="{E1BA9E75-DA4F-4648-B29E-388E79D2F499}"/>
              </a:ext>
            </a:extLst>
          </p:cNvPr>
          <p:cNvSpPr>
            <a:spLocks noGrp="1"/>
          </p:cNvSpPr>
          <p:nvPr>
            <p:ph type="dt" sz="half" idx="10"/>
          </p:nvPr>
        </p:nvSpPr>
        <p:spPr/>
        <p:txBody>
          <a:bodyPr/>
          <a:lstStyle>
            <a:lvl1pPr>
              <a:defRPr/>
            </a:lvl1pPr>
          </a:lstStyle>
          <a:p>
            <a:pPr>
              <a:defRPr/>
            </a:pPr>
            <a:fld id="{A5A8C8BC-9FE1-A340-9762-80FF845A714E}" type="datetimeFigureOut">
              <a:rPr lang="en-US"/>
              <a:pPr>
                <a:defRPr/>
              </a:pPr>
              <a:t>10/14/2022</a:t>
            </a:fld>
            <a:endParaRPr lang="en-US"/>
          </a:p>
        </p:txBody>
      </p:sp>
      <p:sp>
        <p:nvSpPr>
          <p:cNvPr id="4" name="Footer Placeholder 4">
            <a:extLst>
              <a:ext uri="{FF2B5EF4-FFF2-40B4-BE49-F238E27FC236}">
                <a16:creationId xmlns:a16="http://schemas.microsoft.com/office/drawing/2014/main" id="{5A6AF149-CED5-054B-9CFA-8153F7852C1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84D2A45-D796-B548-957B-0C2A5713307F}"/>
              </a:ext>
            </a:extLst>
          </p:cNvPr>
          <p:cNvSpPr>
            <a:spLocks noGrp="1"/>
          </p:cNvSpPr>
          <p:nvPr>
            <p:ph type="sldNum" sz="quarter" idx="12"/>
          </p:nvPr>
        </p:nvSpPr>
        <p:spPr/>
        <p:txBody>
          <a:bodyPr/>
          <a:lstStyle>
            <a:lvl1pPr>
              <a:defRPr/>
            </a:lvl1pPr>
          </a:lstStyle>
          <a:p>
            <a:fld id="{AD51989F-A033-8742-B418-1DBFE4285A50}" type="slidenum">
              <a:rPr lang="en-US" altLang="tr-TR"/>
              <a:pPr/>
              <a:t>‹#›</a:t>
            </a:fld>
            <a:endParaRPr lang="en-US" altLang="tr-TR"/>
          </a:p>
        </p:txBody>
      </p:sp>
    </p:spTree>
    <p:extLst>
      <p:ext uri="{BB962C8B-B14F-4D97-AF65-F5344CB8AC3E}">
        <p14:creationId xmlns:p14="http://schemas.microsoft.com/office/powerpoint/2010/main" val="1541823347"/>
      </p:ext>
    </p:extLst>
  </p:cSld>
  <p:clrMapOvr>
    <a:masterClrMapping/>
  </p:clrMapOvr>
  <p:transition>
    <p:wipe dir="d"/>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521BB39-DBAC-F641-B6F3-F5E7B279B7AD}"/>
              </a:ext>
            </a:extLst>
          </p:cNvPr>
          <p:cNvSpPr>
            <a:spLocks noGrp="1"/>
          </p:cNvSpPr>
          <p:nvPr>
            <p:ph type="dt" sz="half" idx="10"/>
          </p:nvPr>
        </p:nvSpPr>
        <p:spPr/>
        <p:txBody>
          <a:bodyPr/>
          <a:lstStyle>
            <a:lvl1pPr>
              <a:defRPr/>
            </a:lvl1pPr>
          </a:lstStyle>
          <a:p>
            <a:pPr>
              <a:defRPr/>
            </a:pPr>
            <a:fld id="{0490ECA9-D2EE-9849-916F-289CA8CA82C0}" type="datetimeFigureOut">
              <a:rPr lang="en-US"/>
              <a:pPr>
                <a:defRPr/>
              </a:pPr>
              <a:t>10/14/2022</a:t>
            </a:fld>
            <a:endParaRPr lang="en-US"/>
          </a:p>
        </p:txBody>
      </p:sp>
      <p:sp>
        <p:nvSpPr>
          <p:cNvPr id="3" name="Footer Placeholder 4">
            <a:extLst>
              <a:ext uri="{FF2B5EF4-FFF2-40B4-BE49-F238E27FC236}">
                <a16:creationId xmlns:a16="http://schemas.microsoft.com/office/drawing/2014/main" id="{6C3BF48D-8846-5D4E-AB0A-06545F3B52E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4A97F26-2FBE-AA43-9DDD-E5CB143FDE25}"/>
              </a:ext>
            </a:extLst>
          </p:cNvPr>
          <p:cNvSpPr>
            <a:spLocks noGrp="1"/>
          </p:cNvSpPr>
          <p:nvPr>
            <p:ph type="sldNum" sz="quarter" idx="12"/>
          </p:nvPr>
        </p:nvSpPr>
        <p:spPr/>
        <p:txBody>
          <a:bodyPr/>
          <a:lstStyle>
            <a:lvl1pPr>
              <a:defRPr/>
            </a:lvl1pPr>
          </a:lstStyle>
          <a:p>
            <a:fld id="{54ECDA5D-C4FB-4247-B71D-5ED7EAEEB3AA}" type="slidenum">
              <a:rPr lang="en-US" altLang="tr-TR"/>
              <a:pPr/>
              <a:t>‹#›</a:t>
            </a:fld>
            <a:endParaRPr lang="en-US" altLang="tr-TR"/>
          </a:p>
        </p:txBody>
      </p:sp>
    </p:spTree>
    <p:extLst>
      <p:ext uri="{BB962C8B-B14F-4D97-AF65-F5344CB8AC3E}">
        <p14:creationId xmlns:p14="http://schemas.microsoft.com/office/powerpoint/2010/main" val="1867548106"/>
      </p:ext>
    </p:extLst>
  </p:cSld>
  <p:clrMapOvr>
    <a:masterClrMapping/>
  </p:clrMapOvr>
  <p:transition>
    <p:wipe dir="d"/>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9AF64113-C1A6-A740-969B-7BF0490785FF}"/>
              </a:ext>
            </a:extLst>
          </p:cNvPr>
          <p:cNvSpPr>
            <a:spLocks noGrp="1"/>
          </p:cNvSpPr>
          <p:nvPr>
            <p:ph type="dt" sz="half" idx="10"/>
          </p:nvPr>
        </p:nvSpPr>
        <p:spPr/>
        <p:txBody>
          <a:bodyPr/>
          <a:lstStyle>
            <a:lvl1pPr>
              <a:defRPr/>
            </a:lvl1pPr>
          </a:lstStyle>
          <a:p>
            <a:pPr>
              <a:defRPr/>
            </a:pPr>
            <a:fld id="{B02C38B7-FD72-A14C-8622-4085CC2D60E1}" type="datetimeFigureOut">
              <a:rPr lang="en-US"/>
              <a:pPr>
                <a:defRPr/>
              </a:pPr>
              <a:t>10/14/2022</a:t>
            </a:fld>
            <a:endParaRPr lang="en-US"/>
          </a:p>
        </p:txBody>
      </p:sp>
      <p:sp>
        <p:nvSpPr>
          <p:cNvPr id="6" name="Footer Placeholder 4">
            <a:extLst>
              <a:ext uri="{FF2B5EF4-FFF2-40B4-BE49-F238E27FC236}">
                <a16:creationId xmlns:a16="http://schemas.microsoft.com/office/drawing/2014/main" id="{21A91101-198D-C844-8AF1-49A1FFA2431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7D49E60-B3E8-A64F-B3FE-4E9852A32BF4}"/>
              </a:ext>
            </a:extLst>
          </p:cNvPr>
          <p:cNvSpPr>
            <a:spLocks noGrp="1"/>
          </p:cNvSpPr>
          <p:nvPr>
            <p:ph type="sldNum" sz="quarter" idx="12"/>
          </p:nvPr>
        </p:nvSpPr>
        <p:spPr/>
        <p:txBody>
          <a:bodyPr/>
          <a:lstStyle>
            <a:lvl1pPr>
              <a:defRPr/>
            </a:lvl1pPr>
          </a:lstStyle>
          <a:p>
            <a:fld id="{5FF1BBA6-1B44-EB46-9717-67567AA2F4CF}" type="slidenum">
              <a:rPr lang="en-US" altLang="tr-TR"/>
              <a:pPr/>
              <a:t>‹#›</a:t>
            </a:fld>
            <a:endParaRPr lang="en-US" altLang="tr-TR"/>
          </a:p>
        </p:txBody>
      </p:sp>
    </p:spTree>
    <p:extLst>
      <p:ext uri="{BB962C8B-B14F-4D97-AF65-F5344CB8AC3E}">
        <p14:creationId xmlns:p14="http://schemas.microsoft.com/office/powerpoint/2010/main" val="3885142804"/>
      </p:ext>
    </p:extLst>
  </p:cSld>
  <p:clrMapOvr>
    <a:masterClrMapping/>
  </p:clrMapOvr>
  <p:transition>
    <p:wipe dir="d"/>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tr-TR"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1B1483DF-CEA9-9D4B-BDE0-F994A954399D}"/>
              </a:ext>
            </a:extLst>
          </p:cNvPr>
          <p:cNvSpPr>
            <a:spLocks noGrp="1"/>
          </p:cNvSpPr>
          <p:nvPr>
            <p:ph type="dt" sz="half" idx="10"/>
          </p:nvPr>
        </p:nvSpPr>
        <p:spPr/>
        <p:txBody>
          <a:bodyPr/>
          <a:lstStyle>
            <a:lvl1pPr>
              <a:defRPr/>
            </a:lvl1pPr>
          </a:lstStyle>
          <a:p>
            <a:pPr>
              <a:defRPr/>
            </a:pPr>
            <a:fld id="{7CC8976C-2633-9744-8EB4-CF408D68C944}" type="datetimeFigureOut">
              <a:rPr lang="en-US"/>
              <a:pPr>
                <a:defRPr/>
              </a:pPr>
              <a:t>10/14/2022</a:t>
            </a:fld>
            <a:endParaRPr lang="en-US"/>
          </a:p>
        </p:txBody>
      </p:sp>
      <p:sp>
        <p:nvSpPr>
          <p:cNvPr id="6" name="Footer Placeholder 4">
            <a:extLst>
              <a:ext uri="{FF2B5EF4-FFF2-40B4-BE49-F238E27FC236}">
                <a16:creationId xmlns:a16="http://schemas.microsoft.com/office/drawing/2014/main" id="{B6D62924-BACF-1D40-8789-764E5176629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021873D-0C15-5E4D-9118-0FE847443CFB}"/>
              </a:ext>
            </a:extLst>
          </p:cNvPr>
          <p:cNvSpPr>
            <a:spLocks noGrp="1"/>
          </p:cNvSpPr>
          <p:nvPr>
            <p:ph type="sldNum" sz="quarter" idx="12"/>
          </p:nvPr>
        </p:nvSpPr>
        <p:spPr/>
        <p:txBody>
          <a:bodyPr/>
          <a:lstStyle>
            <a:lvl1pPr>
              <a:defRPr/>
            </a:lvl1pPr>
          </a:lstStyle>
          <a:p>
            <a:fld id="{9D6677A9-C80B-4C48-A23D-E46F12A83493}" type="slidenum">
              <a:rPr lang="en-US" altLang="tr-TR"/>
              <a:pPr/>
              <a:t>‹#›</a:t>
            </a:fld>
            <a:endParaRPr lang="en-US" altLang="tr-TR"/>
          </a:p>
        </p:txBody>
      </p:sp>
    </p:spTree>
    <p:extLst>
      <p:ext uri="{BB962C8B-B14F-4D97-AF65-F5344CB8AC3E}">
        <p14:creationId xmlns:p14="http://schemas.microsoft.com/office/powerpoint/2010/main" val="582890656"/>
      </p:ext>
    </p:extLst>
  </p:cSld>
  <p:clrMapOvr>
    <a:masterClrMapping/>
  </p:clrMapOvr>
  <p:transition>
    <p:wipe dir="d"/>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Edit Master text styles</a:t>
            </a:r>
          </a:p>
        </p:txBody>
      </p:sp>
      <p:sp>
        <p:nvSpPr>
          <p:cNvPr id="4" name="Date Placeholder 3">
            <a:extLst>
              <a:ext uri="{FF2B5EF4-FFF2-40B4-BE49-F238E27FC236}">
                <a16:creationId xmlns:a16="http://schemas.microsoft.com/office/drawing/2014/main" id="{F569FB12-5BB1-DD41-8D4C-87B47AA6F23B}"/>
              </a:ext>
            </a:extLst>
          </p:cNvPr>
          <p:cNvSpPr>
            <a:spLocks noGrp="1"/>
          </p:cNvSpPr>
          <p:nvPr>
            <p:ph type="dt" sz="half" idx="10"/>
          </p:nvPr>
        </p:nvSpPr>
        <p:spPr/>
        <p:txBody>
          <a:bodyPr/>
          <a:lstStyle>
            <a:lvl1pPr>
              <a:defRPr/>
            </a:lvl1pPr>
          </a:lstStyle>
          <a:p>
            <a:pPr>
              <a:defRPr/>
            </a:pPr>
            <a:fld id="{6F0FD9C1-7D05-224E-A795-EAB044644E25}" type="datetimeFigureOut">
              <a:rPr lang="en-US"/>
              <a:pPr>
                <a:defRPr/>
              </a:pPr>
              <a:t>10/14/2022</a:t>
            </a:fld>
            <a:endParaRPr lang="en-US"/>
          </a:p>
        </p:txBody>
      </p:sp>
      <p:sp>
        <p:nvSpPr>
          <p:cNvPr id="5" name="Footer Placeholder 4">
            <a:extLst>
              <a:ext uri="{FF2B5EF4-FFF2-40B4-BE49-F238E27FC236}">
                <a16:creationId xmlns:a16="http://schemas.microsoft.com/office/drawing/2014/main" id="{97158B8A-0A72-914F-B543-D374C76440F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6DFD141-EA53-6A48-B712-299595A14292}"/>
              </a:ext>
            </a:extLst>
          </p:cNvPr>
          <p:cNvSpPr>
            <a:spLocks noGrp="1"/>
          </p:cNvSpPr>
          <p:nvPr>
            <p:ph type="sldNum" sz="quarter" idx="12"/>
          </p:nvPr>
        </p:nvSpPr>
        <p:spPr/>
        <p:txBody>
          <a:bodyPr/>
          <a:lstStyle>
            <a:lvl1pPr>
              <a:defRPr/>
            </a:lvl1pPr>
          </a:lstStyle>
          <a:p>
            <a:fld id="{F72B41DA-4B76-EF48-A49F-906A88C4AA5B}" type="slidenum">
              <a:rPr lang="en-US" altLang="tr-TR"/>
              <a:pPr/>
              <a:t>‹#›</a:t>
            </a:fld>
            <a:endParaRPr lang="en-US" altLang="tr-TR"/>
          </a:p>
        </p:txBody>
      </p:sp>
    </p:spTree>
    <p:extLst>
      <p:ext uri="{BB962C8B-B14F-4D97-AF65-F5344CB8AC3E}">
        <p14:creationId xmlns:p14="http://schemas.microsoft.com/office/powerpoint/2010/main" val="1075224755"/>
      </p:ext>
    </p:extLst>
  </p:cSld>
  <p:clrMapOvr>
    <a:masterClrMapping/>
  </p:clrMapOvr>
  <p:transition>
    <p:wipe dir="d"/>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p:txBody>
      </p:sp>
      <p:sp>
        <p:nvSpPr>
          <p:cNvPr id="4" name="Date Placeholder 3">
            <a:extLst>
              <a:ext uri="{FF2B5EF4-FFF2-40B4-BE49-F238E27FC236}">
                <a16:creationId xmlns:a16="http://schemas.microsoft.com/office/drawing/2014/main" id="{A9780AFE-D72D-D447-942E-B58A85EEA87A}"/>
              </a:ext>
            </a:extLst>
          </p:cNvPr>
          <p:cNvSpPr>
            <a:spLocks noGrp="1"/>
          </p:cNvSpPr>
          <p:nvPr>
            <p:ph type="dt" sz="half" idx="10"/>
          </p:nvPr>
        </p:nvSpPr>
        <p:spPr/>
        <p:txBody>
          <a:bodyPr/>
          <a:lstStyle>
            <a:lvl1pPr>
              <a:defRPr/>
            </a:lvl1pPr>
          </a:lstStyle>
          <a:p>
            <a:pPr>
              <a:defRPr/>
            </a:pPr>
            <a:fld id="{266D8EBB-9054-984F-A7BA-4D01123B9914}" type="datetimeFigureOut">
              <a:rPr lang="en-US"/>
              <a:pPr>
                <a:defRPr/>
              </a:pPr>
              <a:t>10/14/2022</a:t>
            </a:fld>
            <a:endParaRPr lang="en-US"/>
          </a:p>
        </p:txBody>
      </p:sp>
      <p:sp>
        <p:nvSpPr>
          <p:cNvPr id="5" name="Footer Placeholder 4">
            <a:extLst>
              <a:ext uri="{FF2B5EF4-FFF2-40B4-BE49-F238E27FC236}">
                <a16:creationId xmlns:a16="http://schemas.microsoft.com/office/drawing/2014/main" id="{3F6FCD00-7143-9F46-A151-6CD0F5E5088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5F2CA01-B963-BE47-989A-4B8CE07B4B8C}"/>
              </a:ext>
            </a:extLst>
          </p:cNvPr>
          <p:cNvSpPr>
            <a:spLocks noGrp="1"/>
          </p:cNvSpPr>
          <p:nvPr>
            <p:ph type="sldNum" sz="quarter" idx="12"/>
          </p:nvPr>
        </p:nvSpPr>
        <p:spPr/>
        <p:txBody>
          <a:bodyPr/>
          <a:lstStyle>
            <a:lvl1pPr>
              <a:defRPr/>
            </a:lvl1pPr>
          </a:lstStyle>
          <a:p>
            <a:fld id="{5DDF205D-7195-3A4C-B936-2C2FDA699114}" type="slidenum">
              <a:rPr lang="en-US" altLang="tr-TR"/>
              <a:pPr/>
              <a:t>‹#›</a:t>
            </a:fld>
            <a:endParaRPr lang="en-US" altLang="tr-TR"/>
          </a:p>
        </p:txBody>
      </p:sp>
    </p:spTree>
    <p:extLst>
      <p:ext uri="{BB962C8B-B14F-4D97-AF65-F5344CB8AC3E}">
        <p14:creationId xmlns:p14="http://schemas.microsoft.com/office/powerpoint/2010/main" val="3642758959"/>
      </p:ext>
    </p:extLst>
  </p:cSld>
  <p:clrMapOvr>
    <a:masterClrMapping/>
  </p:clrMapOvr>
  <p:transition>
    <p:wipe dir="d"/>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6325989"/>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2531233"/>
      </p:ext>
    </p:extLst>
  </p:cSld>
  <p:clrMapOvr>
    <a:masterClrMapping/>
  </p:clrMapOvr>
  <p:transition>
    <p:wipe dir="d"/>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46065221"/>
      </p:ext>
    </p:extLst>
  </p:cSld>
  <p:clrMapOvr>
    <a:masterClrMapping/>
  </p:clrMapOvr>
  <p:transition>
    <p:wipe dir="d"/>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834138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9102571"/>
      </p:ext>
    </p:extLst>
  </p:cSld>
  <p:clrMapOvr>
    <a:masterClrMapping/>
  </p:clrMapOvr>
  <p:transition>
    <p:wipe dir="d"/>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p:txBody>
      </p:sp>
      <p:sp>
        <p:nvSpPr>
          <p:cNvPr id="7" name="Date Placeholder 6"/>
          <p:cNvSpPr>
            <a:spLocks noGrp="1"/>
          </p:cNvSpPr>
          <p:nvPr>
            <p:ph type="dt" sz="half" idx="10"/>
          </p:nvPr>
        </p:nvSpPr>
        <p:spPr/>
        <p:txBody>
          <a:bodyPr/>
          <a:lstStyle/>
          <a:p>
            <a:fld id="{B61BEF0D-F0BB-DE4B-95CE-6DB70DBA9567}" type="datetimeFigureOut">
              <a:rPr lang="en-US" smtClean="0"/>
              <a:pPr/>
              <a:t>10/14/2022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5120572"/>
      </p:ext>
    </p:extLst>
  </p:cSld>
  <p:clrMapOvr>
    <a:masterClrMapping/>
  </p:clrMapOvr>
  <p:transition>
    <p:wipe dir="d"/>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7590857"/>
      </p:ext>
    </p:extLst>
  </p:cSld>
  <p:clrMapOvr>
    <a:masterClrMapping/>
  </p:clrMapOvr>
  <p:transition>
    <p:wipe dir="d"/>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4775362"/>
      </p:ext>
    </p:extLst>
  </p:cSld>
  <p:clrMapOvr>
    <a:masterClrMapping/>
  </p:clrMapOvr>
  <p:transition>
    <p:wipe dir="d"/>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8098037"/>
      </p:ext>
    </p:extLst>
  </p:cSld>
  <p:clrMapOvr>
    <a:masterClrMapping/>
  </p:clrMapOvr>
  <p:transition>
    <p:wipe dir="d"/>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5362167"/>
      </p:ext>
    </p:extLst>
  </p:cSld>
  <p:clrMapOvr>
    <a:masterClrMapping/>
  </p:clrMapOvr>
  <p:transition>
    <p:wipe dir="d"/>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32380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9094548"/>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2273408"/>
      </p:ext>
    </p:extLst>
  </p:cSld>
  <p:clrMapOvr>
    <a:masterClrMapping/>
  </p:clrMapOvr>
  <p:transition>
    <p:wipe dir="d"/>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1_Başlık Slayd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C183D7F6-B498-43B3-948B-1728B52AA6E4}">
                <adec:decorative xmlns:adec="http://schemas.microsoft.com/office/drawing/2017/decorative" val="0"/>
              </a:ext>
            </a:extLst>
          </p:cNvPr>
          <p:cNvSpPr>
            <a:spLocks noGrp="1"/>
          </p:cNvSpPr>
          <p:nvPr>
            <p:ph type="subTitle" idx="1" hasCustomPrompt="1"/>
          </p:nvPr>
        </p:nvSpPr>
        <p:spPr>
          <a:xfrm>
            <a:off x="481262" y="4511620"/>
            <a:ext cx="11229477" cy="861580"/>
          </a:xfrm>
        </p:spPr>
        <p:txBody>
          <a:bodyPr>
            <a:noAutofit/>
          </a:bodyPr>
          <a:lstStyle>
            <a:lvl1pPr marL="0" indent="0" algn="ctr">
              <a:buNone/>
              <a:defRPr sz="2700" b="1" baseline="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DERS ADINI BURAYA YAZINIZ</a:t>
            </a:r>
          </a:p>
        </p:txBody>
      </p:sp>
      <p:sp>
        <p:nvSpPr>
          <p:cNvPr id="14" name="Metin Yer Tutucusu 13"/>
          <p:cNvSpPr>
            <a:spLocks noGrp="1"/>
          </p:cNvSpPr>
          <p:nvPr>
            <p:ph type="body" sz="quarter" idx="13" hasCustomPrompt="1"/>
          </p:nvPr>
        </p:nvSpPr>
        <p:spPr>
          <a:xfrm>
            <a:off x="481261" y="5373200"/>
            <a:ext cx="11226347" cy="457200"/>
          </a:xfrm>
        </p:spPr>
        <p:txBody>
          <a:bodyPr>
            <a:normAutofit/>
          </a:bodyPr>
          <a:lstStyle>
            <a:lvl1pPr marL="0" indent="0" algn="ctr">
              <a:buNone/>
              <a:defRPr sz="2000" baseline="0">
                <a:solidFill>
                  <a:schemeClr val="bg1"/>
                </a:solidFill>
                <a:latin typeface="Arial" panose="020B0604020202020204" pitchFamily="34" charset="0"/>
                <a:cs typeface="Arial" panose="020B0604020202020204" pitchFamily="34" charset="0"/>
              </a:defRPr>
            </a:lvl1pPr>
          </a:lstStyle>
          <a:p>
            <a:pPr lvl="0"/>
            <a:r>
              <a:rPr lang="tr-TR" dirty="0"/>
              <a:t>Öğretim Elemanı adını buraya yazınız</a:t>
            </a:r>
          </a:p>
        </p:txBody>
      </p:sp>
      <p:sp>
        <p:nvSpPr>
          <p:cNvPr id="10" name="Metin Yer Tutucusu 13">
            <a:extLst>
              <a:ext uri="{FF2B5EF4-FFF2-40B4-BE49-F238E27FC236}">
                <a16:creationId xmlns:a16="http://schemas.microsoft.com/office/drawing/2014/main" id="{84CE4D64-8539-4529-BCE1-681C75D8E2E7}"/>
              </a:ext>
            </a:extLst>
          </p:cNvPr>
          <p:cNvSpPr>
            <a:spLocks noGrp="1"/>
          </p:cNvSpPr>
          <p:nvPr>
            <p:ph type="body" sz="quarter" idx="14" hasCustomPrompt="1"/>
          </p:nvPr>
        </p:nvSpPr>
        <p:spPr>
          <a:xfrm>
            <a:off x="481261" y="5899412"/>
            <a:ext cx="11226347" cy="457200"/>
          </a:xfrm>
        </p:spPr>
        <p:txBody>
          <a:bodyPr>
            <a:normAutofit/>
          </a:bodyPr>
          <a:lstStyle>
            <a:lvl1pPr marL="0" indent="0" algn="ctr">
              <a:buNone/>
              <a:defRPr sz="1400" b="1" baseline="0">
                <a:solidFill>
                  <a:schemeClr val="bg1"/>
                </a:solidFill>
                <a:latin typeface="Arial" panose="020B0604020202020204" pitchFamily="34" charset="0"/>
                <a:cs typeface="Arial" panose="020B0604020202020204" pitchFamily="34" charset="0"/>
              </a:defRPr>
            </a:lvl1pPr>
          </a:lstStyle>
          <a:p>
            <a:pPr lvl="0"/>
            <a:r>
              <a:rPr lang="tr-TR" dirty="0"/>
              <a:t>Kaçıncı bölüm/hafta dersi ise onu bu alana yazınız. (</a:t>
            </a:r>
            <a:r>
              <a:rPr lang="tr-TR" dirty="0" err="1"/>
              <a:t>Örn</a:t>
            </a:r>
            <a:r>
              <a:rPr lang="tr-TR" dirty="0"/>
              <a:t>: 1. Hafta ya da 1. Bölüm)</a:t>
            </a:r>
          </a:p>
        </p:txBody>
      </p:sp>
      <p:pic>
        <p:nvPicPr>
          <p:cNvPr id="11" name="Picture 12" descr="C:\Documents and Settings\systemx\Desktop\UE_SUNUM\Slayt_resim\sdu_logo.png">
            <a:extLst>
              <a:ext uri="{FF2B5EF4-FFF2-40B4-BE49-F238E27FC236}">
                <a16:creationId xmlns:a16="http://schemas.microsoft.com/office/drawing/2014/main" id="{54A5F748-F960-AE4B-A1A3-6201FEF16D44}"/>
              </a:ext>
            </a:extLst>
          </p:cNvPr>
          <p:cNvPicPr>
            <a:picLocks noChangeAspect="1" noChangeArrowheads="1"/>
          </p:cNvPicPr>
          <p:nvPr/>
        </p:nvPicPr>
        <p:blipFill>
          <a:blip r:embed="rId3"/>
          <a:srcRect/>
          <a:stretch>
            <a:fillRect/>
          </a:stretch>
        </p:blipFill>
        <p:spPr bwMode="auto">
          <a:xfrm>
            <a:off x="4356100" y="1895476"/>
            <a:ext cx="3352800" cy="2314575"/>
          </a:xfrm>
          <a:prstGeom prst="rect">
            <a:avLst/>
          </a:prstGeom>
          <a:noFill/>
          <a:ln w="9525">
            <a:noFill/>
            <a:miter lim="800000"/>
            <a:headEnd/>
            <a:tailEnd/>
          </a:ln>
        </p:spPr>
      </p:pic>
      <p:pic>
        <p:nvPicPr>
          <p:cNvPr id="12" name="Picture 13" descr="C:\Documents and Settings\systemx\Desktop\UE_SUNUM\Slayt_resim\sdu_text.png">
            <a:extLst>
              <a:ext uri="{FF2B5EF4-FFF2-40B4-BE49-F238E27FC236}">
                <a16:creationId xmlns:a16="http://schemas.microsoft.com/office/drawing/2014/main" id="{93B7F04A-9970-B24A-8B74-E30EB3A35AEA}"/>
              </a:ext>
            </a:extLst>
          </p:cNvPr>
          <p:cNvPicPr>
            <a:picLocks noChangeAspect="1" noChangeArrowheads="1"/>
          </p:cNvPicPr>
          <p:nvPr/>
        </p:nvPicPr>
        <p:blipFill>
          <a:blip r:embed="rId4"/>
          <a:srcRect/>
          <a:stretch>
            <a:fillRect/>
          </a:stretch>
        </p:blipFill>
        <p:spPr bwMode="auto">
          <a:xfrm>
            <a:off x="1727201" y="1066800"/>
            <a:ext cx="9029700" cy="971550"/>
          </a:xfrm>
          <a:prstGeom prst="rect">
            <a:avLst/>
          </a:prstGeom>
          <a:noFill/>
          <a:ln w="9525">
            <a:noFill/>
            <a:miter lim="800000"/>
            <a:headEnd/>
            <a:tailEnd/>
          </a:ln>
        </p:spPr>
      </p:pic>
      <p:pic>
        <p:nvPicPr>
          <p:cNvPr id="13" name="Picture 7" descr="C:\Documents and Settings\systemx\Desktop\UE_SUNUM\Slayt_resim\ust.png">
            <a:extLst>
              <a:ext uri="{FF2B5EF4-FFF2-40B4-BE49-F238E27FC236}">
                <a16:creationId xmlns:a16="http://schemas.microsoft.com/office/drawing/2014/main" id="{2CFBFC92-D40E-5E41-9934-7BCC66B441BA}"/>
              </a:ext>
            </a:extLst>
          </p:cNvPr>
          <p:cNvPicPr>
            <a:picLocks noChangeAspect="1" noChangeArrowheads="1"/>
          </p:cNvPicPr>
          <p:nvPr/>
        </p:nvPicPr>
        <p:blipFill>
          <a:blip r:embed="rId5"/>
          <a:srcRect/>
          <a:stretch>
            <a:fillRect/>
          </a:stretch>
        </p:blipFill>
        <p:spPr bwMode="auto">
          <a:xfrm>
            <a:off x="1" y="0"/>
            <a:ext cx="12192001" cy="609600"/>
          </a:xfrm>
          <a:prstGeom prst="rect">
            <a:avLst/>
          </a:prstGeom>
          <a:noFill/>
        </p:spPr>
      </p:pic>
    </p:spTree>
    <p:extLst>
      <p:ext uri="{BB962C8B-B14F-4D97-AF65-F5344CB8AC3E}">
        <p14:creationId xmlns:p14="http://schemas.microsoft.com/office/powerpoint/2010/main" val="147723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25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1000"/>
                                        <p:tgtEl>
                                          <p:spTgt spid="14">
                                            <p:txEl>
                                              <p:pRg st="0" end="0"/>
                                            </p:txEl>
                                          </p:spTgt>
                                        </p:tgtEl>
                                      </p:cBhvr>
                                    </p:animEffect>
                                    <p:anim calcmode="lin" valueType="num">
                                      <p:cBhvr>
                                        <p:cTn id="13"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25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1000"/>
                                        <p:tgtEl>
                                          <p:spTgt spid="10">
                                            <p:txEl>
                                              <p:pRg st="0" end="0"/>
                                            </p:txEl>
                                          </p:spTgt>
                                        </p:tgtEl>
                                      </p:cBhvr>
                                    </p:animEffect>
                                    <p:anim calcmode="lin" valueType="num">
                                      <p:cBhvr>
                                        <p:cTn id="1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4"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par>
                          <p:cTn id="24" fill="hold">
                            <p:stCondLst>
                              <p:cond delay="2750"/>
                            </p:stCondLst>
                            <p:childTnLst>
                              <p:par>
                                <p:cTn id="25" presetID="10" presetClass="entr" presetSubtype="0" fill="hold" nodeType="afterEffect">
                                  <p:stCondLst>
                                    <p:cond delay="1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2" presetClass="entr" presetSubtype="0" fill="hold" nodeType="withEffect">
                  <p:stCondLst>
                    <p:cond delay="1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14" grpId="0" build="p">
        <p:tmplLst>
          <p:tmpl lvl="1">
            <p:tnLst>
              <p:par>
                <p:cTn presetID="42" presetClass="entr" presetSubtype="0" fill="hold" nodeType="withEffect">
                  <p:stCondLst>
                    <p:cond delay="125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anim calcmode="lin" valueType="num">
                      <p:cBhvr>
                        <p:cTn dur="1000" fill="hold"/>
                        <p:tgtEl>
                          <p:spTgt spid="14"/>
                        </p:tgtEl>
                        <p:attrNameLst>
                          <p:attrName>ppt_x</p:attrName>
                        </p:attrNameLst>
                      </p:cBhvr>
                      <p:tavLst>
                        <p:tav tm="0">
                          <p:val>
                            <p:strVal val="#ppt_x"/>
                          </p:val>
                        </p:tav>
                        <p:tav tm="100000">
                          <p:val>
                            <p:strVal val="#ppt_x"/>
                          </p:val>
                        </p:tav>
                      </p:tavLst>
                    </p:anim>
                    <p:anim calcmode="lin" valueType="num">
                      <p:cBhvr>
                        <p:cTn dur="1000" fill="hold"/>
                        <p:tgtEl>
                          <p:spTgt spid="14"/>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42" presetClass="entr" presetSubtype="0" fill="hold" nodeType="withEffect">
                  <p:stCondLst>
                    <p:cond delay="125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anim calcmode="lin" valueType="num">
                      <p:cBhvr>
                        <p:cTn dur="1000" fill="hold"/>
                        <p:tgtEl>
                          <p:spTgt spid="10"/>
                        </p:tgtEl>
                        <p:attrNameLst>
                          <p:attrName>ppt_x</p:attrName>
                        </p:attrNameLst>
                      </p:cBhvr>
                      <p:tavLst>
                        <p:tav tm="0">
                          <p:val>
                            <p:strVal val="#ppt_x"/>
                          </p:val>
                        </p:tav>
                        <p:tav tm="100000">
                          <p:val>
                            <p:strVal val="#ppt_x"/>
                          </p:val>
                        </p:tav>
                      </p:tavLst>
                    </p:anim>
                    <p:anim calcmode="lin" valueType="num">
                      <p:cBhvr>
                        <p:cTn dur="1000" fill="hold"/>
                        <p:tgtEl>
                          <p:spTgt spid="10"/>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2106833"/>
      </p:ext>
    </p:extLst>
  </p:cSld>
  <p:clrMapOvr>
    <a:masterClrMapping/>
  </p:clrMapOvr>
  <p:transition>
    <p:wipe dir="d"/>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19905904"/>
      </p:ext>
    </p:extLst>
  </p:cSld>
  <p:clrMapOvr>
    <a:masterClrMapping/>
  </p:clrMapOvr>
  <p:transition>
    <p:wipe dir="d"/>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07984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024639"/>
      </p:ext>
    </p:extLst>
  </p:cSld>
  <p:clrMapOvr>
    <a:masterClrMapping/>
  </p:clrMapOvr>
  <p:transition>
    <p:wipe dir="d"/>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p:txBody>
      </p:sp>
      <p:sp>
        <p:nvSpPr>
          <p:cNvPr id="7" name="Date Placeholder 6"/>
          <p:cNvSpPr>
            <a:spLocks noGrp="1"/>
          </p:cNvSpPr>
          <p:nvPr>
            <p:ph type="dt" sz="half" idx="10"/>
          </p:nvPr>
        </p:nvSpPr>
        <p:spPr/>
        <p:txBody>
          <a:bodyPr/>
          <a:lstStyle/>
          <a:p>
            <a:fld id="{B61BEF0D-F0BB-DE4B-95CE-6DB70DBA9567}" type="datetimeFigureOut">
              <a:rPr lang="en-US" smtClean="0"/>
              <a:pPr/>
              <a:t>10/14/2022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028695"/>
      </p:ext>
    </p:extLst>
  </p:cSld>
  <p:clrMapOvr>
    <a:masterClrMapping/>
  </p:clrMapOvr>
  <p:transition>
    <p:wipe dir="d"/>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86930"/>
      </p:ext>
    </p:extLst>
  </p:cSld>
  <p:clrMapOvr>
    <a:masterClrMapping/>
  </p:clrMapOvr>
  <p:transition>
    <p:wipe dir="d"/>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6470353"/>
      </p:ext>
    </p:extLst>
  </p:cSld>
  <p:clrMapOvr>
    <a:masterClrMapping/>
  </p:clrMapOvr>
  <p:transition>
    <p:wipe dir="d"/>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1684221"/>
      </p:ext>
    </p:extLst>
  </p:cSld>
  <p:clrMapOvr>
    <a:masterClrMapping/>
  </p:clrMapOvr>
  <p:transition>
    <p:wipe dir="d"/>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2043394"/>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6925190"/>
      </p:ext>
    </p:extLst>
  </p:cSld>
  <p:clrMapOvr>
    <a:masterClrMapping/>
  </p:clrMapOvr>
  <p:transition>
    <p:wipe dir="d"/>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30871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74399408"/>
      </p:ext>
    </p:extLst>
  </p:cSld>
  <p:clrMapOvr>
    <a:masterClrMapping/>
  </p:clrMapOvr>
  <p:transition>
    <p:wipe dir="d"/>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1_Başlık Slayd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C183D7F6-B498-43B3-948B-1728B52AA6E4}">
                <adec:decorative xmlns:adec="http://schemas.microsoft.com/office/drawing/2017/decorative" val="0"/>
              </a:ext>
            </a:extLst>
          </p:cNvPr>
          <p:cNvSpPr>
            <a:spLocks noGrp="1"/>
          </p:cNvSpPr>
          <p:nvPr>
            <p:ph type="subTitle" idx="1" hasCustomPrompt="1"/>
          </p:nvPr>
        </p:nvSpPr>
        <p:spPr>
          <a:xfrm>
            <a:off x="481262" y="4511620"/>
            <a:ext cx="11229477" cy="861580"/>
          </a:xfrm>
        </p:spPr>
        <p:txBody>
          <a:bodyPr>
            <a:noAutofit/>
          </a:bodyPr>
          <a:lstStyle>
            <a:lvl1pPr marL="0" indent="0" algn="ctr">
              <a:buNone/>
              <a:defRPr sz="2700" b="1" baseline="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DERS ADINI BURAYA YAZINIZ</a:t>
            </a:r>
          </a:p>
        </p:txBody>
      </p:sp>
      <p:sp>
        <p:nvSpPr>
          <p:cNvPr id="14" name="Metin Yer Tutucusu 13"/>
          <p:cNvSpPr>
            <a:spLocks noGrp="1"/>
          </p:cNvSpPr>
          <p:nvPr>
            <p:ph type="body" sz="quarter" idx="13" hasCustomPrompt="1"/>
          </p:nvPr>
        </p:nvSpPr>
        <p:spPr>
          <a:xfrm>
            <a:off x="481261" y="5373200"/>
            <a:ext cx="11226347" cy="457200"/>
          </a:xfrm>
        </p:spPr>
        <p:txBody>
          <a:bodyPr>
            <a:normAutofit/>
          </a:bodyPr>
          <a:lstStyle>
            <a:lvl1pPr marL="0" indent="0" algn="ctr">
              <a:buNone/>
              <a:defRPr sz="2000" baseline="0">
                <a:solidFill>
                  <a:schemeClr val="bg1"/>
                </a:solidFill>
                <a:latin typeface="Arial" panose="020B0604020202020204" pitchFamily="34" charset="0"/>
                <a:cs typeface="Arial" panose="020B0604020202020204" pitchFamily="34" charset="0"/>
              </a:defRPr>
            </a:lvl1pPr>
          </a:lstStyle>
          <a:p>
            <a:pPr lvl="0"/>
            <a:r>
              <a:rPr lang="tr-TR" dirty="0"/>
              <a:t>Öğretim Elemanı adını buraya yazınız</a:t>
            </a:r>
          </a:p>
        </p:txBody>
      </p:sp>
      <p:sp>
        <p:nvSpPr>
          <p:cNvPr id="10" name="Metin Yer Tutucusu 13">
            <a:extLst>
              <a:ext uri="{FF2B5EF4-FFF2-40B4-BE49-F238E27FC236}">
                <a16:creationId xmlns:a16="http://schemas.microsoft.com/office/drawing/2014/main" id="{84CE4D64-8539-4529-BCE1-681C75D8E2E7}"/>
              </a:ext>
            </a:extLst>
          </p:cNvPr>
          <p:cNvSpPr>
            <a:spLocks noGrp="1"/>
          </p:cNvSpPr>
          <p:nvPr>
            <p:ph type="body" sz="quarter" idx="14" hasCustomPrompt="1"/>
          </p:nvPr>
        </p:nvSpPr>
        <p:spPr>
          <a:xfrm>
            <a:off x="481261" y="5899412"/>
            <a:ext cx="11226347" cy="457200"/>
          </a:xfrm>
        </p:spPr>
        <p:txBody>
          <a:bodyPr>
            <a:normAutofit/>
          </a:bodyPr>
          <a:lstStyle>
            <a:lvl1pPr marL="0" indent="0" algn="ctr">
              <a:buNone/>
              <a:defRPr sz="1400" b="1" baseline="0">
                <a:solidFill>
                  <a:schemeClr val="bg1"/>
                </a:solidFill>
                <a:latin typeface="Arial" panose="020B0604020202020204" pitchFamily="34" charset="0"/>
                <a:cs typeface="Arial" panose="020B0604020202020204" pitchFamily="34" charset="0"/>
              </a:defRPr>
            </a:lvl1pPr>
          </a:lstStyle>
          <a:p>
            <a:pPr lvl="0"/>
            <a:r>
              <a:rPr lang="tr-TR" dirty="0"/>
              <a:t>Kaçıncı bölüm/hafta dersi ise onu bu alana yazınız. (</a:t>
            </a:r>
            <a:r>
              <a:rPr lang="tr-TR" dirty="0" err="1"/>
              <a:t>Örn</a:t>
            </a:r>
            <a:r>
              <a:rPr lang="tr-TR" dirty="0"/>
              <a:t>: 1. Hafta ya da 1. Bölüm)</a:t>
            </a:r>
          </a:p>
        </p:txBody>
      </p:sp>
      <p:pic>
        <p:nvPicPr>
          <p:cNvPr id="11" name="Picture 12" descr="C:\Documents and Settings\systemx\Desktop\UE_SUNUM\Slayt_resim\sdu_logo.png">
            <a:extLst>
              <a:ext uri="{FF2B5EF4-FFF2-40B4-BE49-F238E27FC236}">
                <a16:creationId xmlns:a16="http://schemas.microsoft.com/office/drawing/2014/main" id="{54A5F748-F960-AE4B-A1A3-6201FEF16D44}"/>
              </a:ext>
            </a:extLst>
          </p:cNvPr>
          <p:cNvPicPr>
            <a:picLocks noChangeAspect="1" noChangeArrowheads="1"/>
          </p:cNvPicPr>
          <p:nvPr/>
        </p:nvPicPr>
        <p:blipFill>
          <a:blip r:embed="rId3"/>
          <a:srcRect/>
          <a:stretch>
            <a:fillRect/>
          </a:stretch>
        </p:blipFill>
        <p:spPr bwMode="auto">
          <a:xfrm>
            <a:off x="4356100" y="1895476"/>
            <a:ext cx="3352800" cy="2314575"/>
          </a:xfrm>
          <a:prstGeom prst="rect">
            <a:avLst/>
          </a:prstGeom>
          <a:noFill/>
          <a:ln w="9525">
            <a:noFill/>
            <a:miter lim="800000"/>
            <a:headEnd/>
            <a:tailEnd/>
          </a:ln>
        </p:spPr>
      </p:pic>
      <p:pic>
        <p:nvPicPr>
          <p:cNvPr id="12" name="Picture 13" descr="C:\Documents and Settings\systemx\Desktop\UE_SUNUM\Slayt_resim\sdu_text.png">
            <a:extLst>
              <a:ext uri="{FF2B5EF4-FFF2-40B4-BE49-F238E27FC236}">
                <a16:creationId xmlns:a16="http://schemas.microsoft.com/office/drawing/2014/main" id="{93B7F04A-9970-B24A-8B74-E30EB3A35AEA}"/>
              </a:ext>
            </a:extLst>
          </p:cNvPr>
          <p:cNvPicPr>
            <a:picLocks noChangeAspect="1" noChangeArrowheads="1"/>
          </p:cNvPicPr>
          <p:nvPr/>
        </p:nvPicPr>
        <p:blipFill>
          <a:blip r:embed="rId4"/>
          <a:srcRect/>
          <a:stretch>
            <a:fillRect/>
          </a:stretch>
        </p:blipFill>
        <p:spPr bwMode="auto">
          <a:xfrm>
            <a:off x="1727201" y="1066800"/>
            <a:ext cx="9029700" cy="971550"/>
          </a:xfrm>
          <a:prstGeom prst="rect">
            <a:avLst/>
          </a:prstGeom>
          <a:noFill/>
          <a:ln w="9525">
            <a:noFill/>
            <a:miter lim="800000"/>
            <a:headEnd/>
            <a:tailEnd/>
          </a:ln>
        </p:spPr>
      </p:pic>
      <p:pic>
        <p:nvPicPr>
          <p:cNvPr id="13" name="Picture 7" descr="C:\Documents and Settings\systemx\Desktop\UE_SUNUM\Slayt_resim\ust.png">
            <a:extLst>
              <a:ext uri="{FF2B5EF4-FFF2-40B4-BE49-F238E27FC236}">
                <a16:creationId xmlns:a16="http://schemas.microsoft.com/office/drawing/2014/main" id="{2CFBFC92-D40E-5E41-9934-7BCC66B441BA}"/>
              </a:ext>
            </a:extLst>
          </p:cNvPr>
          <p:cNvPicPr>
            <a:picLocks noChangeAspect="1" noChangeArrowheads="1"/>
          </p:cNvPicPr>
          <p:nvPr/>
        </p:nvPicPr>
        <p:blipFill>
          <a:blip r:embed="rId5"/>
          <a:srcRect/>
          <a:stretch>
            <a:fillRect/>
          </a:stretch>
        </p:blipFill>
        <p:spPr bwMode="auto">
          <a:xfrm>
            <a:off x="1" y="0"/>
            <a:ext cx="12192001" cy="609600"/>
          </a:xfrm>
          <a:prstGeom prst="rect">
            <a:avLst/>
          </a:prstGeom>
          <a:noFill/>
        </p:spPr>
      </p:pic>
    </p:spTree>
    <p:extLst>
      <p:ext uri="{BB962C8B-B14F-4D97-AF65-F5344CB8AC3E}">
        <p14:creationId xmlns:p14="http://schemas.microsoft.com/office/powerpoint/2010/main" val="317918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25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1000"/>
                                        <p:tgtEl>
                                          <p:spTgt spid="14">
                                            <p:txEl>
                                              <p:pRg st="0" end="0"/>
                                            </p:txEl>
                                          </p:spTgt>
                                        </p:tgtEl>
                                      </p:cBhvr>
                                    </p:animEffect>
                                    <p:anim calcmode="lin" valueType="num">
                                      <p:cBhvr>
                                        <p:cTn id="13"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25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1000"/>
                                        <p:tgtEl>
                                          <p:spTgt spid="10">
                                            <p:txEl>
                                              <p:pRg st="0" end="0"/>
                                            </p:txEl>
                                          </p:spTgt>
                                        </p:tgtEl>
                                      </p:cBhvr>
                                    </p:animEffect>
                                    <p:anim calcmode="lin" valueType="num">
                                      <p:cBhvr>
                                        <p:cTn id="1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4"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par>
                          <p:cTn id="24" fill="hold">
                            <p:stCondLst>
                              <p:cond delay="2750"/>
                            </p:stCondLst>
                            <p:childTnLst>
                              <p:par>
                                <p:cTn id="25" presetID="10" presetClass="entr" presetSubtype="0" fill="hold" nodeType="afterEffect">
                                  <p:stCondLst>
                                    <p:cond delay="1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2" presetClass="entr" presetSubtype="0" fill="hold" nodeType="withEffect">
                  <p:stCondLst>
                    <p:cond delay="1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14" grpId="0" build="p">
        <p:tmplLst>
          <p:tmpl lvl="1">
            <p:tnLst>
              <p:par>
                <p:cTn presetID="42" presetClass="entr" presetSubtype="0" fill="hold" nodeType="withEffect">
                  <p:stCondLst>
                    <p:cond delay="125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anim calcmode="lin" valueType="num">
                      <p:cBhvr>
                        <p:cTn dur="1000" fill="hold"/>
                        <p:tgtEl>
                          <p:spTgt spid="14"/>
                        </p:tgtEl>
                        <p:attrNameLst>
                          <p:attrName>ppt_x</p:attrName>
                        </p:attrNameLst>
                      </p:cBhvr>
                      <p:tavLst>
                        <p:tav tm="0">
                          <p:val>
                            <p:strVal val="#ppt_x"/>
                          </p:val>
                        </p:tav>
                        <p:tav tm="100000">
                          <p:val>
                            <p:strVal val="#ppt_x"/>
                          </p:val>
                        </p:tav>
                      </p:tavLst>
                    </p:anim>
                    <p:anim calcmode="lin" valueType="num">
                      <p:cBhvr>
                        <p:cTn dur="1000" fill="hold"/>
                        <p:tgtEl>
                          <p:spTgt spid="14"/>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42" presetClass="entr" presetSubtype="0" fill="hold" nodeType="withEffect">
                  <p:stCondLst>
                    <p:cond delay="125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anim calcmode="lin" valueType="num">
                      <p:cBhvr>
                        <p:cTn dur="1000" fill="hold"/>
                        <p:tgtEl>
                          <p:spTgt spid="10"/>
                        </p:tgtEl>
                        <p:attrNameLst>
                          <p:attrName>ppt_x</p:attrName>
                        </p:attrNameLst>
                      </p:cBhvr>
                      <p:tavLst>
                        <p:tav tm="0">
                          <p:val>
                            <p:strVal val="#ppt_x"/>
                          </p:val>
                        </p:tav>
                        <p:tav tm="100000">
                          <p:val>
                            <p:strVal val="#ppt_x"/>
                          </p:val>
                        </p:tav>
                      </p:tavLst>
                    </p:anim>
                    <p:anim calcmode="lin" valueType="num">
                      <p:cBhvr>
                        <p:cTn dur="1000" fill="hold"/>
                        <p:tgtEl>
                          <p:spTgt spid="10"/>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tr-T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tr-TR"/>
          </a:p>
        </p:txBody>
      </p:sp>
      <p:sp>
        <p:nvSpPr>
          <p:cNvPr id="4" name="Date Placeholder 3">
            <a:extLst>
              <a:ext uri="{FF2B5EF4-FFF2-40B4-BE49-F238E27FC236}">
                <a16:creationId xmlns:a16="http://schemas.microsoft.com/office/drawing/2014/main" id="{1ACEE198-D5F8-1E49-A720-43EF2411A6ED}"/>
              </a:ext>
            </a:extLst>
          </p:cNvPr>
          <p:cNvSpPr>
            <a:spLocks noGrp="1"/>
          </p:cNvSpPr>
          <p:nvPr>
            <p:ph type="dt" sz="half" idx="10"/>
          </p:nvPr>
        </p:nvSpPr>
        <p:spPr/>
        <p:txBody>
          <a:bodyPr/>
          <a:lstStyle>
            <a:lvl1pPr>
              <a:defRPr/>
            </a:lvl1pPr>
          </a:lstStyle>
          <a:p>
            <a:pPr>
              <a:defRPr/>
            </a:pPr>
            <a:fld id="{58F9E75B-AB8A-4943-B051-9F1F58CEB7EE}" type="datetimeFigureOut">
              <a:rPr lang="en-US"/>
              <a:pPr>
                <a:defRPr/>
              </a:pPr>
              <a:t>10/14/2022</a:t>
            </a:fld>
            <a:endParaRPr lang="en-US"/>
          </a:p>
        </p:txBody>
      </p:sp>
      <p:sp>
        <p:nvSpPr>
          <p:cNvPr id="5" name="Footer Placeholder 4">
            <a:extLst>
              <a:ext uri="{FF2B5EF4-FFF2-40B4-BE49-F238E27FC236}">
                <a16:creationId xmlns:a16="http://schemas.microsoft.com/office/drawing/2014/main" id="{249D61F5-1518-A240-8F79-B806C049CA4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1439293-AC95-4045-B1B6-668723FB4716}"/>
              </a:ext>
            </a:extLst>
          </p:cNvPr>
          <p:cNvSpPr>
            <a:spLocks noGrp="1"/>
          </p:cNvSpPr>
          <p:nvPr>
            <p:ph type="sldNum" sz="quarter" idx="12"/>
          </p:nvPr>
        </p:nvSpPr>
        <p:spPr/>
        <p:txBody>
          <a:bodyPr/>
          <a:lstStyle>
            <a:lvl1pPr>
              <a:defRPr/>
            </a:lvl1pPr>
          </a:lstStyle>
          <a:p>
            <a:fld id="{DF625BF6-6FDB-D84A-ACAA-1A6D3C92A61C}" type="slidenum">
              <a:rPr lang="en-US" altLang="tr-TR"/>
              <a:pPr/>
              <a:t>‹#›</a:t>
            </a:fld>
            <a:endParaRPr lang="en-US" altLang="tr-TR"/>
          </a:p>
        </p:txBody>
      </p:sp>
    </p:spTree>
    <p:extLst>
      <p:ext uri="{BB962C8B-B14F-4D97-AF65-F5344CB8AC3E}">
        <p14:creationId xmlns:p14="http://schemas.microsoft.com/office/powerpoint/2010/main" val="653212773"/>
      </p:ext>
    </p:extLst>
  </p:cSld>
  <p:clrMapOvr>
    <a:masterClrMapping/>
  </p:clrMapOvr>
  <p:transition>
    <p:wipe dir="d"/>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BBA9C0BA-001E-C643-A781-DE60A508C5EA}"/>
              </a:ext>
            </a:extLst>
          </p:cNvPr>
          <p:cNvSpPr>
            <a:spLocks noGrp="1"/>
          </p:cNvSpPr>
          <p:nvPr>
            <p:ph type="dt" sz="half" idx="10"/>
          </p:nvPr>
        </p:nvSpPr>
        <p:spPr/>
        <p:txBody>
          <a:bodyPr/>
          <a:lstStyle>
            <a:lvl1pPr>
              <a:defRPr/>
            </a:lvl1pPr>
          </a:lstStyle>
          <a:p>
            <a:pPr>
              <a:defRPr/>
            </a:pPr>
            <a:fld id="{35F795D5-F73C-4B41-99B1-7263347B5165}" type="datetimeFigureOut">
              <a:rPr lang="en-US"/>
              <a:pPr>
                <a:defRPr/>
              </a:pPr>
              <a:t>10/14/2022</a:t>
            </a:fld>
            <a:endParaRPr lang="en-US"/>
          </a:p>
        </p:txBody>
      </p:sp>
      <p:sp>
        <p:nvSpPr>
          <p:cNvPr id="5" name="Footer Placeholder 4">
            <a:extLst>
              <a:ext uri="{FF2B5EF4-FFF2-40B4-BE49-F238E27FC236}">
                <a16:creationId xmlns:a16="http://schemas.microsoft.com/office/drawing/2014/main" id="{3F3BF058-A7DF-E646-9176-B3B124BC074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7B97E29-9EDE-9442-8660-A010E52F1C70}"/>
              </a:ext>
            </a:extLst>
          </p:cNvPr>
          <p:cNvSpPr>
            <a:spLocks noGrp="1"/>
          </p:cNvSpPr>
          <p:nvPr>
            <p:ph type="sldNum" sz="quarter" idx="12"/>
          </p:nvPr>
        </p:nvSpPr>
        <p:spPr/>
        <p:txBody>
          <a:bodyPr/>
          <a:lstStyle>
            <a:lvl1pPr>
              <a:defRPr/>
            </a:lvl1pPr>
          </a:lstStyle>
          <a:p>
            <a:fld id="{FD07BD46-0027-0F40-950A-7F67EDFFD662}" type="slidenum">
              <a:rPr lang="en-US" altLang="tr-TR"/>
              <a:pPr/>
              <a:t>‹#›</a:t>
            </a:fld>
            <a:endParaRPr lang="en-US" altLang="tr-TR"/>
          </a:p>
        </p:txBody>
      </p:sp>
    </p:spTree>
    <p:extLst>
      <p:ext uri="{BB962C8B-B14F-4D97-AF65-F5344CB8AC3E}">
        <p14:creationId xmlns:p14="http://schemas.microsoft.com/office/powerpoint/2010/main" val="2931544638"/>
      </p:ext>
    </p:extLst>
  </p:cSld>
  <p:clrMapOvr>
    <a:masterClrMapping/>
  </p:clrMapOvr>
  <p:transition>
    <p:wipe dir="d"/>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E7EFEB9-10C0-F642-86B4-BD87EFFB69F2}"/>
              </a:ext>
            </a:extLst>
          </p:cNvPr>
          <p:cNvSpPr>
            <a:spLocks noGrp="1"/>
          </p:cNvSpPr>
          <p:nvPr>
            <p:ph type="dt" sz="half" idx="10"/>
          </p:nvPr>
        </p:nvSpPr>
        <p:spPr/>
        <p:txBody>
          <a:bodyPr/>
          <a:lstStyle>
            <a:lvl1pPr>
              <a:defRPr/>
            </a:lvl1pPr>
          </a:lstStyle>
          <a:p>
            <a:pPr>
              <a:defRPr/>
            </a:pPr>
            <a:fld id="{EF44E3E3-8170-5949-8A20-440A47CDCFE7}" type="datetimeFigureOut">
              <a:rPr lang="en-US"/>
              <a:pPr>
                <a:defRPr/>
              </a:pPr>
              <a:t>10/14/2022</a:t>
            </a:fld>
            <a:endParaRPr lang="en-US"/>
          </a:p>
        </p:txBody>
      </p:sp>
      <p:sp>
        <p:nvSpPr>
          <p:cNvPr id="5" name="Footer Placeholder 4">
            <a:extLst>
              <a:ext uri="{FF2B5EF4-FFF2-40B4-BE49-F238E27FC236}">
                <a16:creationId xmlns:a16="http://schemas.microsoft.com/office/drawing/2014/main" id="{798DD953-6D6D-524D-ABDA-B9AFEF76898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57FC91A-CED3-534A-95C4-0FA896EE5F67}"/>
              </a:ext>
            </a:extLst>
          </p:cNvPr>
          <p:cNvSpPr>
            <a:spLocks noGrp="1"/>
          </p:cNvSpPr>
          <p:nvPr>
            <p:ph type="sldNum" sz="quarter" idx="12"/>
          </p:nvPr>
        </p:nvSpPr>
        <p:spPr/>
        <p:txBody>
          <a:bodyPr/>
          <a:lstStyle>
            <a:lvl1pPr>
              <a:defRPr/>
            </a:lvl1pPr>
          </a:lstStyle>
          <a:p>
            <a:fld id="{A6BAC3BE-C45B-754F-8D25-BA42C4F7A21F}" type="slidenum">
              <a:rPr lang="en-US" altLang="tr-TR"/>
              <a:pPr/>
              <a:t>‹#›</a:t>
            </a:fld>
            <a:endParaRPr lang="en-US" altLang="tr-TR"/>
          </a:p>
        </p:txBody>
      </p:sp>
    </p:spTree>
    <p:extLst>
      <p:ext uri="{BB962C8B-B14F-4D97-AF65-F5344CB8AC3E}">
        <p14:creationId xmlns:p14="http://schemas.microsoft.com/office/powerpoint/2010/main" val="3659770412"/>
      </p:ext>
    </p:extLst>
  </p:cSld>
  <p:clrMapOvr>
    <a:masterClrMapping/>
  </p:clrMapOvr>
  <p:transition>
    <p:wipe dir="d"/>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3">
            <a:extLst>
              <a:ext uri="{FF2B5EF4-FFF2-40B4-BE49-F238E27FC236}">
                <a16:creationId xmlns:a16="http://schemas.microsoft.com/office/drawing/2014/main" id="{3F7BD96C-4573-1740-ABFE-EAC78C8F73C0}"/>
              </a:ext>
            </a:extLst>
          </p:cNvPr>
          <p:cNvSpPr>
            <a:spLocks noGrp="1"/>
          </p:cNvSpPr>
          <p:nvPr>
            <p:ph type="dt" sz="half" idx="10"/>
          </p:nvPr>
        </p:nvSpPr>
        <p:spPr/>
        <p:txBody>
          <a:bodyPr/>
          <a:lstStyle>
            <a:lvl1pPr>
              <a:defRPr/>
            </a:lvl1pPr>
          </a:lstStyle>
          <a:p>
            <a:pPr>
              <a:defRPr/>
            </a:pPr>
            <a:fld id="{57355229-14FF-BE4C-92C1-00C584804ADB}" type="datetimeFigureOut">
              <a:rPr lang="en-US"/>
              <a:pPr>
                <a:defRPr/>
              </a:pPr>
              <a:t>10/14/2022</a:t>
            </a:fld>
            <a:endParaRPr lang="en-US"/>
          </a:p>
        </p:txBody>
      </p:sp>
      <p:sp>
        <p:nvSpPr>
          <p:cNvPr id="6" name="Footer Placeholder 4">
            <a:extLst>
              <a:ext uri="{FF2B5EF4-FFF2-40B4-BE49-F238E27FC236}">
                <a16:creationId xmlns:a16="http://schemas.microsoft.com/office/drawing/2014/main" id="{B4FFA2BD-5598-E14C-A56A-0EB1265FECB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5C59372-F9FD-1D45-902C-2A66A480EA84}"/>
              </a:ext>
            </a:extLst>
          </p:cNvPr>
          <p:cNvSpPr>
            <a:spLocks noGrp="1"/>
          </p:cNvSpPr>
          <p:nvPr>
            <p:ph type="sldNum" sz="quarter" idx="12"/>
          </p:nvPr>
        </p:nvSpPr>
        <p:spPr/>
        <p:txBody>
          <a:bodyPr/>
          <a:lstStyle>
            <a:lvl1pPr>
              <a:defRPr/>
            </a:lvl1pPr>
          </a:lstStyle>
          <a:p>
            <a:fld id="{5683FB4A-B698-6146-ADED-75B78EB4FE97}" type="slidenum">
              <a:rPr lang="en-US" altLang="tr-TR"/>
              <a:pPr/>
              <a:t>‹#›</a:t>
            </a:fld>
            <a:endParaRPr lang="en-US" altLang="tr-TR"/>
          </a:p>
        </p:txBody>
      </p:sp>
    </p:spTree>
    <p:extLst>
      <p:ext uri="{BB962C8B-B14F-4D97-AF65-F5344CB8AC3E}">
        <p14:creationId xmlns:p14="http://schemas.microsoft.com/office/powerpoint/2010/main" val="283872709"/>
      </p:ext>
    </p:extLst>
  </p:cSld>
  <p:clrMapOvr>
    <a:masterClrMapping/>
  </p:clrMapOvr>
  <p:transition>
    <p:wipe dir="d"/>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3">
            <a:extLst>
              <a:ext uri="{FF2B5EF4-FFF2-40B4-BE49-F238E27FC236}">
                <a16:creationId xmlns:a16="http://schemas.microsoft.com/office/drawing/2014/main" id="{93B5B9B2-D85C-F949-A329-E62FB63ABBFE}"/>
              </a:ext>
            </a:extLst>
          </p:cNvPr>
          <p:cNvSpPr>
            <a:spLocks noGrp="1"/>
          </p:cNvSpPr>
          <p:nvPr>
            <p:ph type="dt" sz="half" idx="10"/>
          </p:nvPr>
        </p:nvSpPr>
        <p:spPr/>
        <p:txBody>
          <a:bodyPr/>
          <a:lstStyle>
            <a:lvl1pPr>
              <a:defRPr/>
            </a:lvl1pPr>
          </a:lstStyle>
          <a:p>
            <a:pPr>
              <a:defRPr/>
            </a:pPr>
            <a:fld id="{5467D577-B814-1540-AD49-D13819E4E592}" type="datetimeFigureOut">
              <a:rPr lang="en-US"/>
              <a:pPr>
                <a:defRPr/>
              </a:pPr>
              <a:t>10/14/2022</a:t>
            </a:fld>
            <a:endParaRPr lang="en-US"/>
          </a:p>
        </p:txBody>
      </p:sp>
      <p:sp>
        <p:nvSpPr>
          <p:cNvPr id="8" name="Footer Placeholder 4">
            <a:extLst>
              <a:ext uri="{FF2B5EF4-FFF2-40B4-BE49-F238E27FC236}">
                <a16:creationId xmlns:a16="http://schemas.microsoft.com/office/drawing/2014/main" id="{709439ED-7202-D244-AC85-F5D281A0032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D15BB47-57A5-B642-B5A5-3ECC48971B9C}"/>
              </a:ext>
            </a:extLst>
          </p:cNvPr>
          <p:cNvSpPr>
            <a:spLocks noGrp="1"/>
          </p:cNvSpPr>
          <p:nvPr>
            <p:ph type="sldNum" sz="quarter" idx="12"/>
          </p:nvPr>
        </p:nvSpPr>
        <p:spPr/>
        <p:txBody>
          <a:bodyPr/>
          <a:lstStyle>
            <a:lvl1pPr>
              <a:defRPr/>
            </a:lvl1pPr>
          </a:lstStyle>
          <a:p>
            <a:fld id="{FA04779D-DAEF-5F40-AA36-EEA5CD941CA5}" type="slidenum">
              <a:rPr lang="en-US" altLang="tr-TR"/>
              <a:pPr/>
              <a:t>‹#›</a:t>
            </a:fld>
            <a:endParaRPr lang="en-US" altLang="tr-TR"/>
          </a:p>
        </p:txBody>
      </p:sp>
    </p:spTree>
    <p:extLst>
      <p:ext uri="{BB962C8B-B14F-4D97-AF65-F5344CB8AC3E}">
        <p14:creationId xmlns:p14="http://schemas.microsoft.com/office/powerpoint/2010/main" val="2956699586"/>
      </p:ext>
    </p:extLst>
  </p:cSld>
  <p:clrMapOvr>
    <a:masterClrMapping/>
  </p:clrMapOvr>
  <p:transition>
    <p:wipe dir="d"/>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3">
            <a:extLst>
              <a:ext uri="{FF2B5EF4-FFF2-40B4-BE49-F238E27FC236}">
                <a16:creationId xmlns:a16="http://schemas.microsoft.com/office/drawing/2014/main" id="{E1BA9E75-DA4F-4648-B29E-388E79D2F499}"/>
              </a:ext>
            </a:extLst>
          </p:cNvPr>
          <p:cNvSpPr>
            <a:spLocks noGrp="1"/>
          </p:cNvSpPr>
          <p:nvPr>
            <p:ph type="dt" sz="half" idx="10"/>
          </p:nvPr>
        </p:nvSpPr>
        <p:spPr/>
        <p:txBody>
          <a:bodyPr/>
          <a:lstStyle>
            <a:lvl1pPr>
              <a:defRPr/>
            </a:lvl1pPr>
          </a:lstStyle>
          <a:p>
            <a:pPr>
              <a:defRPr/>
            </a:pPr>
            <a:fld id="{A5A8C8BC-9FE1-A340-9762-80FF845A714E}" type="datetimeFigureOut">
              <a:rPr lang="en-US"/>
              <a:pPr>
                <a:defRPr/>
              </a:pPr>
              <a:t>10/14/2022</a:t>
            </a:fld>
            <a:endParaRPr lang="en-US"/>
          </a:p>
        </p:txBody>
      </p:sp>
      <p:sp>
        <p:nvSpPr>
          <p:cNvPr id="4" name="Footer Placeholder 4">
            <a:extLst>
              <a:ext uri="{FF2B5EF4-FFF2-40B4-BE49-F238E27FC236}">
                <a16:creationId xmlns:a16="http://schemas.microsoft.com/office/drawing/2014/main" id="{5A6AF149-CED5-054B-9CFA-8153F7852C1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84D2A45-D796-B548-957B-0C2A5713307F}"/>
              </a:ext>
            </a:extLst>
          </p:cNvPr>
          <p:cNvSpPr>
            <a:spLocks noGrp="1"/>
          </p:cNvSpPr>
          <p:nvPr>
            <p:ph type="sldNum" sz="quarter" idx="12"/>
          </p:nvPr>
        </p:nvSpPr>
        <p:spPr/>
        <p:txBody>
          <a:bodyPr/>
          <a:lstStyle>
            <a:lvl1pPr>
              <a:defRPr/>
            </a:lvl1pPr>
          </a:lstStyle>
          <a:p>
            <a:fld id="{AD51989F-A033-8742-B418-1DBFE4285A50}" type="slidenum">
              <a:rPr lang="en-US" altLang="tr-TR"/>
              <a:pPr/>
              <a:t>‹#›</a:t>
            </a:fld>
            <a:endParaRPr lang="en-US" altLang="tr-TR"/>
          </a:p>
        </p:txBody>
      </p:sp>
    </p:spTree>
    <p:extLst>
      <p:ext uri="{BB962C8B-B14F-4D97-AF65-F5344CB8AC3E}">
        <p14:creationId xmlns:p14="http://schemas.microsoft.com/office/powerpoint/2010/main" val="2048804475"/>
      </p:ext>
    </p:extLst>
  </p:cSld>
  <p:clrMapOvr>
    <a:masterClrMapping/>
  </p:clrMapOvr>
  <p:transition>
    <p:wipe dir="d"/>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521BB39-DBAC-F641-B6F3-F5E7B279B7AD}"/>
              </a:ext>
            </a:extLst>
          </p:cNvPr>
          <p:cNvSpPr>
            <a:spLocks noGrp="1"/>
          </p:cNvSpPr>
          <p:nvPr>
            <p:ph type="dt" sz="half" idx="10"/>
          </p:nvPr>
        </p:nvSpPr>
        <p:spPr/>
        <p:txBody>
          <a:bodyPr/>
          <a:lstStyle>
            <a:lvl1pPr>
              <a:defRPr/>
            </a:lvl1pPr>
          </a:lstStyle>
          <a:p>
            <a:pPr>
              <a:defRPr/>
            </a:pPr>
            <a:fld id="{0490ECA9-D2EE-9849-916F-289CA8CA82C0}" type="datetimeFigureOut">
              <a:rPr lang="en-US"/>
              <a:pPr>
                <a:defRPr/>
              </a:pPr>
              <a:t>10/14/2022</a:t>
            </a:fld>
            <a:endParaRPr lang="en-US"/>
          </a:p>
        </p:txBody>
      </p:sp>
      <p:sp>
        <p:nvSpPr>
          <p:cNvPr id="3" name="Footer Placeholder 4">
            <a:extLst>
              <a:ext uri="{FF2B5EF4-FFF2-40B4-BE49-F238E27FC236}">
                <a16:creationId xmlns:a16="http://schemas.microsoft.com/office/drawing/2014/main" id="{6C3BF48D-8846-5D4E-AB0A-06545F3B52E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4A97F26-2FBE-AA43-9DDD-E5CB143FDE25}"/>
              </a:ext>
            </a:extLst>
          </p:cNvPr>
          <p:cNvSpPr>
            <a:spLocks noGrp="1"/>
          </p:cNvSpPr>
          <p:nvPr>
            <p:ph type="sldNum" sz="quarter" idx="12"/>
          </p:nvPr>
        </p:nvSpPr>
        <p:spPr/>
        <p:txBody>
          <a:bodyPr/>
          <a:lstStyle>
            <a:lvl1pPr>
              <a:defRPr/>
            </a:lvl1pPr>
          </a:lstStyle>
          <a:p>
            <a:fld id="{54ECDA5D-C4FB-4247-B71D-5ED7EAEEB3AA}" type="slidenum">
              <a:rPr lang="en-US" altLang="tr-TR"/>
              <a:pPr/>
              <a:t>‹#›</a:t>
            </a:fld>
            <a:endParaRPr lang="en-US" altLang="tr-TR"/>
          </a:p>
        </p:txBody>
      </p:sp>
    </p:spTree>
    <p:extLst>
      <p:ext uri="{BB962C8B-B14F-4D97-AF65-F5344CB8AC3E}">
        <p14:creationId xmlns:p14="http://schemas.microsoft.com/office/powerpoint/2010/main" val="191641327"/>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6541507"/>
      </p:ext>
    </p:extLst>
  </p:cSld>
  <p:clrMapOvr>
    <a:masterClrMapping/>
  </p:clrMapOvr>
  <p:transition>
    <p:wipe dir="d"/>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9AF64113-C1A6-A740-969B-7BF0490785FF}"/>
              </a:ext>
            </a:extLst>
          </p:cNvPr>
          <p:cNvSpPr>
            <a:spLocks noGrp="1"/>
          </p:cNvSpPr>
          <p:nvPr>
            <p:ph type="dt" sz="half" idx="10"/>
          </p:nvPr>
        </p:nvSpPr>
        <p:spPr/>
        <p:txBody>
          <a:bodyPr/>
          <a:lstStyle>
            <a:lvl1pPr>
              <a:defRPr/>
            </a:lvl1pPr>
          </a:lstStyle>
          <a:p>
            <a:pPr>
              <a:defRPr/>
            </a:pPr>
            <a:fld id="{B02C38B7-FD72-A14C-8622-4085CC2D60E1}" type="datetimeFigureOut">
              <a:rPr lang="en-US"/>
              <a:pPr>
                <a:defRPr/>
              </a:pPr>
              <a:t>10/14/2022</a:t>
            </a:fld>
            <a:endParaRPr lang="en-US"/>
          </a:p>
        </p:txBody>
      </p:sp>
      <p:sp>
        <p:nvSpPr>
          <p:cNvPr id="6" name="Footer Placeholder 4">
            <a:extLst>
              <a:ext uri="{FF2B5EF4-FFF2-40B4-BE49-F238E27FC236}">
                <a16:creationId xmlns:a16="http://schemas.microsoft.com/office/drawing/2014/main" id="{21A91101-198D-C844-8AF1-49A1FFA2431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7D49E60-B3E8-A64F-B3FE-4E9852A32BF4}"/>
              </a:ext>
            </a:extLst>
          </p:cNvPr>
          <p:cNvSpPr>
            <a:spLocks noGrp="1"/>
          </p:cNvSpPr>
          <p:nvPr>
            <p:ph type="sldNum" sz="quarter" idx="12"/>
          </p:nvPr>
        </p:nvSpPr>
        <p:spPr/>
        <p:txBody>
          <a:bodyPr/>
          <a:lstStyle>
            <a:lvl1pPr>
              <a:defRPr/>
            </a:lvl1pPr>
          </a:lstStyle>
          <a:p>
            <a:fld id="{5FF1BBA6-1B44-EB46-9717-67567AA2F4CF}" type="slidenum">
              <a:rPr lang="en-US" altLang="tr-TR"/>
              <a:pPr/>
              <a:t>‹#›</a:t>
            </a:fld>
            <a:endParaRPr lang="en-US" altLang="tr-TR"/>
          </a:p>
        </p:txBody>
      </p:sp>
    </p:spTree>
    <p:extLst>
      <p:ext uri="{BB962C8B-B14F-4D97-AF65-F5344CB8AC3E}">
        <p14:creationId xmlns:p14="http://schemas.microsoft.com/office/powerpoint/2010/main" val="85990477"/>
      </p:ext>
    </p:extLst>
  </p:cSld>
  <p:clrMapOvr>
    <a:masterClrMapping/>
  </p:clrMapOvr>
  <p:transition>
    <p:wipe dir="d"/>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tr-TR"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1B1483DF-CEA9-9D4B-BDE0-F994A954399D}"/>
              </a:ext>
            </a:extLst>
          </p:cNvPr>
          <p:cNvSpPr>
            <a:spLocks noGrp="1"/>
          </p:cNvSpPr>
          <p:nvPr>
            <p:ph type="dt" sz="half" idx="10"/>
          </p:nvPr>
        </p:nvSpPr>
        <p:spPr/>
        <p:txBody>
          <a:bodyPr/>
          <a:lstStyle>
            <a:lvl1pPr>
              <a:defRPr/>
            </a:lvl1pPr>
          </a:lstStyle>
          <a:p>
            <a:pPr>
              <a:defRPr/>
            </a:pPr>
            <a:fld id="{7CC8976C-2633-9744-8EB4-CF408D68C944}" type="datetimeFigureOut">
              <a:rPr lang="en-US"/>
              <a:pPr>
                <a:defRPr/>
              </a:pPr>
              <a:t>10/14/2022</a:t>
            </a:fld>
            <a:endParaRPr lang="en-US"/>
          </a:p>
        </p:txBody>
      </p:sp>
      <p:sp>
        <p:nvSpPr>
          <p:cNvPr id="6" name="Footer Placeholder 4">
            <a:extLst>
              <a:ext uri="{FF2B5EF4-FFF2-40B4-BE49-F238E27FC236}">
                <a16:creationId xmlns:a16="http://schemas.microsoft.com/office/drawing/2014/main" id="{B6D62924-BACF-1D40-8789-764E5176629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021873D-0C15-5E4D-9118-0FE847443CFB}"/>
              </a:ext>
            </a:extLst>
          </p:cNvPr>
          <p:cNvSpPr>
            <a:spLocks noGrp="1"/>
          </p:cNvSpPr>
          <p:nvPr>
            <p:ph type="sldNum" sz="quarter" idx="12"/>
          </p:nvPr>
        </p:nvSpPr>
        <p:spPr/>
        <p:txBody>
          <a:bodyPr/>
          <a:lstStyle>
            <a:lvl1pPr>
              <a:defRPr/>
            </a:lvl1pPr>
          </a:lstStyle>
          <a:p>
            <a:fld id="{9D6677A9-C80B-4C48-A23D-E46F12A83493}" type="slidenum">
              <a:rPr lang="en-US" altLang="tr-TR"/>
              <a:pPr/>
              <a:t>‹#›</a:t>
            </a:fld>
            <a:endParaRPr lang="en-US" altLang="tr-TR"/>
          </a:p>
        </p:txBody>
      </p:sp>
    </p:spTree>
    <p:extLst>
      <p:ext uri="{BB962C8B-B14F-4D97-AF65-F5344CB8AC3E}">
        <p14:creationId xmlns:p14="http://schemas.microsoft.com/office/powerpoint/2010/main" val="4133950814"/>
      </p:ext>
    </p:extLst>
  </p:cSld>
  <p:clrMapOvr>
    <a:masterClrMapping/>
  </p:clrMapOvr>
  <p:transition>
    <p:wipe dir="d"/>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F569FB12-5BB1-DD41-8D4C-87B47AA6F23B}"/>
              </a:ext>
            </a:extLst>
          </p:cNvPr>
          <p:cNvSpPr>
            <a:spLocks noGrp="1"/>
          </p:cNvSpPr>
          <p:nvPr>
            <p:ph type="dt" sz="half" idx="10"/>
          </p:nvPr>
        </p:nvSpPr>
        <p:spPr/>
        <p:txBody>
          <a:bodyPr/>
          <a:lstStyle>
            <a:lvl1pPr>
              <a:defRPr/>
            </a:lvl1pPr>
          </a:lstStyle>
          <a:p>
            <a:pPr>
              <a:defRPr/>
            </a:pPr>
            <a:fld id="{6F0FD9C1-7D05-224E-A795-EAB044644E25}" type="datetimeFigureOut">
              <a:rPr lang="en-US"/>
              <a:pPr>
                <a:defRPr/>
              </a:pPr>
              <a:t>10/14/2022</a:t>
            </a:fld>
            <a:endParaRPr lang="en-US"/>
          </a:p>
        </p:txBody>
      </p:sp>
      <p:sp>
        <p:nvSpPr>
          <p:cNvPr id="5" name="Footer Placeholder 4">
            <a:extLst>
              <a:ext uri="{FF2B5EF4-FFF2-40B4-BE49-F238E27FC236}">
                <a16:creationId xmlns:a16="http://schemas.microsoft.com/office/drawing/2014/main" id="{97158B8A-0A72-914F-B543-D374C76440F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6DFD141-EA53-6A48-B712-299595A14292}"/>
              </a:ext>
            </a:extLst>
          </p:cNvPr>
          <p:cNvSpPr>
            <a:spLocks noGrp="1"/>
          </p:cNvSpPr>
          <p:nvPr>
            <p:ph type="sldNum" sz="quarter" idx="12"/>
          </p:nvPr>
        </p:nvSpPr>
        <p:spPr/>
        <p:txBody>
          <a:bodyPr/>
          <a:lstStyle>
            <a:lvl1pPr>
              <a:defRPr/>
            </a:lvl1pPr>
          </a:lstStyle>
          <a:p>
            <a:fld id="{F72B41DA-4B76-EF48-A49F-906A88C4AA5B}" type="slidenum">
              <a:rPr lang="en-US" altLang="tr-TR"/>
              <a:pPr/>
              <a:t>‹#›</a:t>
            </a:fld>
            <a:endParaRPr lang="en-US" altLang="tr-TR"/>
          </a:p>
        </p:txBody>
      </p:sp>
    </p:spTree>
    <p:extLst>
      <p:ext uri="{BB962C8B-B14F-4D97-AF65-F5344CB8AC3E}">
        <p14:creationId xmlns:p14="http://schemas.microsoft.com/office/powerpoint/2010/main" val="2390050740"/>
      </p:ext>
    </p:extLst>
  </p:cSld>
  <p:clrMapOvr>
    <a:masterClrMapping/>
  </p:clrMapOvr>
  <p:transition>
    <p:wipe dir="d"/>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A9780AFE-D72D-D447-942E-B58A85EEA87A}"/>
              </a:ext>
            </a:extLst>
          </p:cNvPr>
          <p:cNvSpPr>
            <a:spLocks noGrp="1"/>
          </p:cNvSpPr>
          <p:nvPr>
            <p:ph type="dt" sz="half" idx="10"/>
          </p:nvPr>
        </p:nvSpPr>
        <p:spPr/>
        <p:txBody>
          <a:bodyPr/>
          <a:lstStyle>
            <a:lvl1pPr>
              <a:defRPr/>
            </a:lvl1pPr>
          </a:lstStyle>
          <a:p>
            <a:pPr>
              <a:defRPr/>
            </a:pPr>
            <a:fld id="{266D8EBB-9054-984F-A7BA-4D01123B9914}" type="datetimeFigureOut">
              <a:rPr lang="en-US"/>
              <a:pPr>
                <a:defRPr/>
              </a:pPr>
              <a:t>10/14/2022</a:t>
            </a:fld>
            <a:endParaRPr lang="en-US"/>
          </a:p>
        </p:txBody>
      </p:sp>
      <p:sp>
        <p:nvSpPr>
          <p:cNvPr id="5" name="Footer Placeholder 4">
            <a:extLst>
              <a:ext uri="{FF2B5EF4-FFF2-40B4-BE49-F238E27FC236}">
                <a16:creationId xmlns:a16="http://schemas.microsoft.com/office/drawing/2014/main" id="{3F6FCD00-7143-9F46-A151-6CD0F5E5088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5F2CA01-B963-BE47-989A-4B8CE07B4B8C}"/>
              </a:ext>
            </a:extLst>
          </p:cNvPr>
          <p:cNvSpPr>
            <a:spLocks noGrp="1"/>
          </p:cNvSpPr>
          <p:nvPr>
            <p:ph type="sldNum" sz="quarter" idx="12"/>
          </p:nvPr>
        </p:nvSpPr>
        <p:spPr/>
        <p:txBody>
          <a:bodyPr/>
          <a:lstStyle>
            <a:lvl1pPr>
              <a:defRPr/>
            </a:lvl1pPr>
          </a:lstStyle>
          <a:p>
            <a:fld id="{5DDF205D-7195-3A4C-B936-2C2FDA699114}" type="slidenum">
              <a:rPr lang="en-US" altLang="tr-TR"/>
              <a:pPr/>
              <a:t>‹#›</a:t>
            </a:fld>
            <a:endParaRPr lang="en-US" altLang="tr-TR"/>
          </a:p>
        </p:txBody>
      </p:sp>
    </p:spTree>
    <p:extLst>
      <p:ext uri="{BB962C8B-B14F-4D97-AF65-F5344CB8AC3E}">
        <p14:creationId xmlns:p14="http://schemas.microsoft.com/office/powerpoint/2010/main" val="4248578660"/>
      </p:ext>
    </p:extLst>
  </p:cSld>
  <p:clrMapOvr>
    <a:masterClrMapping/>
  </p:clrMapOvr>
  <p:transition>
    <p:wipe dir="d"/>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_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12" descr="C:\Documents and Settings\systemx\Desktop\UE_SUNUM\Slayt_resim\sdu_logo.png">
            <a:extLst>
              <a:ext uri="{FF2B5EF4-FFF2-40B4-BE49-F238E27FC236}">
                <a16:creationId xmlns:a16="http://schemas.microsoft.com/office/drawing/2014/main" id="{53A9AE75-A809-0C4B-85DF-AFE1BFF0E6D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56100" y="1895476"/>
            <a:ext cx="33528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C:\Documents and Settings\systemx\Desktop\UE_SUNUM\Slayt_resim\sdu_text.png">
            <a:extLst>
              <a:ext uri="{FF2B5EF4-FFF2-40B4-BE49-F238E27FC236}">
                <a16:creationId xmlns:a16="http://schemas.microsoft.com/office/drawing/2014/main" id="{98CA431E-1E5B-8340-B698-B5354E42378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27201" y="1066800"/>
            <a:ext cx="90297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C:\Documents and Settings\systemx\Desktop\UE_SUNUM\Slayt_resim\ust.png">
            <a:extLst>
              <a:ext uri="{FF2B5EF4-FFF2-40B4-BE49-F238E27FC236}">
                <a16:creationId xmlns:a16="http://schemas.microsoft.com/office/drawing/2014/main" id="{C24D470B-00CD-2645-820A-93886AF590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a:extLst>
              <a:ext uri="{C183D7F6-B498-43B3-948B-1728B52AA6E4}">
                <adec:decorative xmlns:adec="http://schemas.microsoft.com/office/drawing/2017/decorative" val="0"/>
              </a:ext>
            </a:extLst>
          </p:cNvPr>
          <p:cNvSpPr>
            <a:spLocks noGrp="1"/>
          </p:cNvSpPr>
          <p:nvPr>
            <p:ph type="subTitle" idx="1"/>
          </p:nvPr>
        </p:nvSpPr>
        <p:spPr>
          <a:xfrm>
            <a:off x="481263" y="4511620"/>
            <a:ext cx="11229477" cy="861580"/>
          </a:xfrm>
        </p:spPr>
        <p:txBody>
          <a:bodyPr>
            <a:noAutofit/>
          </a:bodyPr>
          <a:lstStyle>
            <a:lvl1pPr marL="0" indent="0" algn="ctr">
              <a:buNone/>
              <a:defRPr sz="2025" b="1" baseline="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tr-TR" dirty="0"/>
          </a:p>
        </p:txBody>
      </p:sp>
      <p:sp>
        <p:nvSpPr>
          <p:cNvPr id="14" name="Metin Yer Tutucusu 13"/>
          <p:cNvSpPr>
            <a:spLocks noGrp="1"/>
          </p:cNvSpPr>
          <p:nvPr>
            <p:ph type="body" sz="quarter" idx="13"/>
          </p:nvPr>
        </p:nvSpPr>
        <p:spPr>
          <a:xfrm>
            <a:off x="481261" y="5373200"/>
            <a:ext cx="11226347" cy="457200"/>
          </a:xfrm>
        </p:spPr>
        <p:txBody>
          <a:bodyPr>
            <a:normAutofit/>
          </a:bodyPr>
          <a:lstStyle>
            <a:lvl1pPr marL="0" indent="0" algn="ctr">
              <a:buNone/>
              <a:defRPr sz="1500" baseline="0">
                <a:solidFill>
                  <a:schemeClr val="bg1"/>
                </a:solidFill>
                <a:latin typeface="Arial" panose="020B0604020202020204" pitchFamily="34" charset="0"/>
                <a:cs typeface="Arial" panose="020B0604020202020204" pitchFamily="34" charset="0"/>
              </a:defRPr>
            </a:lvl1pPr>
          </a:lstStyle>
          <a:p>
            <a:pPr lvl="0"/>
            <a:r>
              <a:rPr lang="tr-TR"/>
              <a:t>Asıl metin stillerini düzenle
İkinci düzey
Üçüncü düzey
Dördüncü düzey
Beşinci düzey</a:t>
            </a:r>
            <a:endParaRPr lang="tr-TR" dirty="0"/>
          </a:p>
        </p:txBody>
      </p:sp>
      <p:sp>
        <p:nvSpPr>
          <p:cNvPr id="10" name="Metin Yer Tutucusu 13">
            <a:extLst>
              <a:ext uri="{FF2B5EF4-FFF2-40B4-BE49-F238E27FC236}">
                <a16:creationId xmlns:a16="http://schemas.microsoft.com/office/drawing/2014/main" id="{84CE4D64-8539-4529-BCE1-681C75D8E2E7}"/>
              </a:ext>
            </a:extLst>
          </p:cNvPr>
          <p:cNvSpPr>
            <a:spLocks noGrp="1"/>
          </p:cNvSpPr>
          <p:nvPr>
            <p:ph type="body" sz="quarter" idx="14"/>
          </p:nvPr>
        </p:nvSpPr>
        <p:spPr>
          <a:xfrm>
            <a:off x="481261" y="5899412"/>
            <a:ext cx="11226347" cy="457200"/>
          </a:xfrm>
        </p:spPr>
        <p:txBody>
          <a:bodyPr>
            <a:normAutofit/>
          </a:bodyPr>
          <a:lstStyle>
            <a:lvl1pPr marL="0" indent="0" algn="ctr">
              <a:buNone/>
              <a:defRPr sz="1050" b="1" baseline="0">
                <a:solidFill>
                  <a:schemeClr val="bg1"/>
                </a:solidFill>
                <a:latin typeface="Arial" panose="020B0604020202020204" pitchFamily="34" charset="0"/>
                <a:cs typeface="Arial" panose="020B0604020202020204" pitchFamily="34" charset="0"/>
              </a:defRPr>
            </a:lvl1pPr>
          </a:lstStyle>
          <a:p>
            <a:pPr lvl="0"/>
            <a:r>
              <a:rPr lang="tr-TR"/>
              <a:t>Asıl metin stillerini düzenle
İkinci düzey
Üçüncü düzey
Dördüncü düzey
Beşinci düzey</a:t>
            </a:r>
            <a:endParaRPr lang="tr-TR" dirty="0"/>
          </a:p>
        </p:txBody>
      </p:sp>
    </p:spTree>
    <p:extLst>
      <p:ext uri="{BB962C8B-B14F-4D97-AF65-F5344CB8AC3E}">
        <p14:creationId xmlns:p14="http://schemas.microsoft.com/office/powerpoint/2010/main" val="195793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7.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5.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6" Type="http://schemas.openxmlformats.org/officeDocument/2006/relationships/image" Target="../media/image8.pn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7.pn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8.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image" Target="../media/image8.png"/><Relationship Id="rId2" Type="http://schemas.openxmlformats.org/officeDocument/2006/relationships/slideLayout" Target="../slideLayouts/slideLayout84.xml"/><Relationship Id="rId16" Type="http://schemas.openxmlformats.org/officeDocument/2006/relationships/image" Target="../media/image7.png"/><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image" Target="../media/image6.png"/><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10/14/2022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743958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transition>
    <p:wipe dir="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C3480DE-B476-C94D-B0BD-A3B150D8CD6A}"/>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tr-TR"/>
              <a:t>Asıl başlık stili için tıklatın</a:t>
            </a:r>
            <a:endParaRPr lang="tr-TR" altLang="tr-TR"/>
          </a:p>
        </p:txBody>
      </p:sp>
      <p:sp>
        <p:nvSpPr>
          <p:cNvPr id="1027" name="Text Placeholder 2">
            <a:extLst>
              <a:ext uri="{FF2B5EF4-FFF2-40B4-BE49-F238E27FC236}">
                <a16:creationId xmlns:a16="http://schemas.microsoft.com/office/drawing/2014/main" id="{1D20A256-D6F7-C944-9896-DBE3C59E7342}"/>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tr-TR"/>
              <a:t>Asıl metin stillerini düzenlemek için tıklatın</a:t>
            </a:r>
          </a:p>
          <a:p>
            <a:pPr lvl="1"/>
            <a:r>
              <a:rPr lang="en-US" altLang="tr-TR"/>
              <a:t>İkinci düzey</a:t>
            </a:r>
          </a:p>
          <a:p>
            <a:pPr lvl="2"/>
            <a:r>
              <a:rPr lang="en-US" altLang="tr-TR"/>
              <a:t>Üçüncü düzey</a:t>
            </a:r>
          </a:p>
          <a:p>
            <a:pPr lvl="3"/>
            <a:r>
              <a:rPr lang="en-US" altLang="tr-TR"/>
              <a:t>Dördüncü düzey</a:t>
            </a:r>
          </a:p>
          <a:p>
            <a:pPr lvl="4"/>
            <a:r>
              <a:rPr lang="en-US" altLang="tr-TR"/>
              <a:t>Beşinci düzey</a:t>
            </a:r>
            <a:endParaRPr lang="tr-TR" altLang="tr-TR"/>
          </a:p>
        </p:txBody>
      </p:sp>
      <p:sp>
        <p:nvSpPr>
          <p:cNvPr id="4" name="Date Placeholder 3">
            <a:extLst>
              <a:ext uri="{FF2B5EF4-FFF2-40B4-BE49-F238E27FC236}">
                <a16:creationId xmlns:a16="http://schemas.microsoft.com/office/drawing/2014/main" id="{FC5F66D2-D63E-7948-8CEB-4D053A03473D}"/>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yriad Pro" pitchFamily="34" charset="0"/>
                <a:cs typeface="+mn-cs"/>
              </a:defRPr>
            </a:lvl1pPr>
          </a:lstStyle>
          <a:p>
            <a:pPr>
              <a:defRPr/>
            </a:pPr>
            <a:fld id="{BE60572A-C3FF-8E4E-81EA-89514E514608}" type="datetimeFigureOut">
              <a:rPr lang="en-US"/>
              <a:pPr>
                <a:defRPr/>
              </a:pPr>
              <a:t>10/14/2022</a:t>
            </a:fld>
            <a:endParaRPr lang="en-US"/>
          </a:p>
        </p:txBody>
      </p:sp>
      <p:sp>
        <p:nvSpPr>
          <p:cNvPr id="5" name="Footer Placeholder 4">
            <a:extLst>
              <a:ext uri="{FF2B5EF4-FFF2-40B4-BE49-F238E27FC236}">
                <a16:creationId xmlns:a16="http://schemas.microsoft.com/office/drawing/2014/main" id="{5F03E7DE-8745-6149-83E8-48E0C1709CF4}"/>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yriad Pro" pitchFamily="34" charset="0"/>
                <a:cs typeface="+mn-cs"/>
              </a:defRPr>
            </a:lvl1pPr>
          </a:lstStyle>
          <a:p>
            <a:pPr>
              <a:defRPr/>
            </a:pPr>
            <a:endParaRPr lang="en-US"/>
          </a:p>
        </p:txBody>
      </p:sp>
      <p:sp>
        <p:nvSpPr>
          <p:cNvPr id="6" name="Slide Number Placeholder 5">
            <a:extLst>
              <a:ext uri="{FF2B5EF4-FFF2-40B4-BE49-F238E27FC236}">
                <a16:creationId xmlns:a16="http://schemas.microsoft.com/office/drawing/2014/main" id="{93512B05-C7F4-EF40-91A2-B868CE8A4C9F}"/>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Myriad Pro"/>
              </a:defRPr>
            </a:lvl1pPr>
          </a:lstStyle>
          <a:p>
            <a:fld id="{5E05B1B5-E425-C444-9BB3-4A6CFDAB52D1}" type="slidenum">
              <a:rPr lang="en-US" altLang="tr-TR"/>
              <a:pPr/>
              <a:t>‹#›</a:t>
            </a:fld>
            <a:endParaRPr lang="en-US" altLang="tr-TR"/>
          </a:p>
        </p:txBody>
      </p:sp>
      <p:pic>
        <p:nvPicPr>
          <p:cNvPr id="7" name="Picture 2" descr="C:\Documents and Settings\systemx\Desktop\UE_SUNUM\Slayt_resim\ust_icerik.png">
            <a:extLst>
              <a:ext uri="{FF2B5EF4-FFF2-40B4-BE49-F238E27FC236}">
                <a16:creationId xmlns:a16="http://schemas.microsoft.com/office/drawing/2014/main" id="{8B42CEC7-700F-874A-9818-B0424B89B01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Documents and Settings\systemx\Desktop\UE_SUNUM\Slayt_resim\alt_icerik.png">
            <a:extLst>
              <a:ext uri="{FF2B5EF4-FFF2-40B4-BE49-F238E27FC236}">
                <a16:creationId xmlns:a16="http://schemas.microsoft.com/office/drawing/2014/main" id="{F6C87064-61B8-B442-8C3E-D8E420A85A1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191250"/>
            <a:ext cx="12192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sdu_logo_icerik">
            <a:extLst>
              <a:ext uri="{FF2B5EF4-FFF2-40B4-BE49-F238E27FC236}">
                <a16:creationId xmlns:a16="http://schemas.microsoft.com/office/drawing/2014/main" id="{74DBA765-D3F1-B241-AA98-7A926A60E5F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01600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C:\Users\Osman Daban\Desktop\TBT Slayt\SDU.png">
            <a:extLst>
              <a:ext uri="{FF2B5EF4-FFF2-40B4-BE49-F238E27FC236}">
                <a16:creationId xmlns:a16="http://schemas.microsoft.com/office/drawing/2014/main" id="{E7244685-C542-BF42-8D8B-CF447A890FE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14401" y="152400"/>
            <a:ext cx="34671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683991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childTnLst>
                                </p:cTn>
                              </p:par>
                            </p:childTnLst>
                          </p:cTn>
                        </p:par>
                        <p:par>
                          <p:cTn id="15" fill="hold" nodeType="afterGroup">
                            <p:stCondLst>
                              <p:cond delay="1500"/>
                            </p:stCondLst>
                            <p:childTnLst>
                              <p:par>
                                <p:cTn id="16" presetID="29"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ppt_x</p:attrName>
                                        </p:attrNameLst>
                                      </p:cBhvr>
                                      <p:tavLst>
                                        <p:tav tm="0">
                                          <p:val>
                                            <p:strVal val="#ppt_x-.2"/>
                                          </p:val>
                                        </p:tav>
                                        <p:tav tm="100000">
                                          <p:val>
                                            <p:strVal val="#ppt_x"/>
                                          </p:val>
                                        </p:tav>
                                      </p:tavLst>
                                    </p:anim>
                                    <p:anim calcmode="lin" valueType="num">
                                      <p:cBhvr>
                                        <p:cTn id="19"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10/14/2022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241092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ransition>
    <p:wipe dir="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7EBED4-1B1E-5D41-B688-2B58F71A63D5}" type="datetimeFigureOut">
              <a:rPr lang="tr-TR" smtClean="0"/>
              <a:t>14.10.2022</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761C47-9642-1F48-95FE-DD5FCC4D1CA7}" type="slidenum">
              <a:rPr lang="tr-TR" smtClean="0"/>
              <a:t>‹#›</a:t>
            </a:fld>
            <a:endParaRPr lang="tr-TR"/>
          </a:p>
        </p:txBody>
      </p:sp>
    </p:spTree>
    <p:extLst>
      <p:ext uri="{BB962C8B-B14F-4D97-AF65-F5344CB8AC3E}">
        <p14:creationId xmlns:p14="http://schemas.microsoft.com/office/powerpoint/2010/main" val="401852553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p:transition>
    <p:wipe dir="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C3480DE-B476-C94D-B0BD-A3B150D8CD6A}"/>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tr-TR"/>
              <a:t>Asıl başlık stili için tıklatın</a:t>
            </a:r>
            <a:endParaRPr lang="tr-TR" altLang="tr-TR"/>
          </a:p>
        </p:txBody>
      </p:sp>
      <p:sp>
        <p:nvSpPr>
          <p:cNvPr id="1027" name="Text Placeholder 2">
            <a:extLst>
              <a:ext uri="{FF2B5EF4-FFF2-40B4-BE49-F238E27FC236}">
                <a16:creationId xmlns:a16="http://schemas.microsoft.com/office/drawing/2014/main" id="{1D20A256-D6F7-C944-9896-DBE3C59E7342}"/>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tr-TR"/>
              <a:t>Asıl metin stillerini düzenlemek için tıklatın</a:t>
            </a:r>
          </a:p>
          <a:p>
            <a:pPr lvl="1"/>
            <a:r>
              <a:rPr lang="en-US" altLang="tr-TR"/>
              <a:t>İkinci düzey</a:t>
            </a:r>
          </a:p>
          <a:p>
            <a:pPr lvl="2"/>
            <a:r>
              <a:rPr lang="en-US" altLang="tr-TR"/>
              <a:t>Üçüncü düzey</a:t>
            </a:r>
          </a:p>
          <a:p>
            <a:pPr lvl="3"/>
            <a:r>
              <a:rPr lang="en-US" altLang="tr-TR"/>
              <a:t>Dördüncü düzey</a:t>
            </a:r>
          </a:p>
          <a:p>
            <a:pPr lvl="4"/>
            <a:r>
              <a:rPr lang="en-US" altLang="tr-TR"/>
              <a:t>Beşinci düzey</a:t>
            </a:r>
            <a:endParaRPr lang="tr-TR" altLang="tr-TR"/>
          </a:p>
        </p:txBody>
      </p:sp>
      <p:sp>
        <p:nvSpPr>
          <p:cNvPr id="4" name="Date Placeholder 3">
            <a:extLst>
              <a:ext uri="{FF2B5EF4-FFF2-40B4-BE49-F238E27FC236}">
                <a16:creationId xmlns:a16="http://schemas.microsoft.com/office/drawing/2014/main" id="{FC5F66D2-D63E-7948-8CEB-4D053A03473D}"/>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yriad Pro" pitchFamily="34" charset="0"/>
                <a:cs typeface="+mn-cs"/>
              </a:defRPr>
            </a:lvl1pPr>
          </a:lstStyle>
          <a:p>
            <a:pPr>
              <a:defRPr/>
            </a:pPr>
            <a:fld id="{BE60572A-C3FF-8E4E-81EA-89514E514608}" type="datetimeFigureOut">
              <a:rPr lang="en-US"/>
              <a:pPr>
                <a:defRPr/>
              </a:pPr>
              <a:t>10/14/2022</a:t>
            </a:fld>
            <a:endParaRPr lang="en-US"/>
          </a:p>
        </p:txBody>
      </p:sp>
      <p:sp>
        <p:nvSpPr>
          <p:cNvPr id="5" name="Footer Placeholder 4">
            <a:extLst>
              <a:ext uri="{FF2B5EF4-FFF2-40B4-BE49-F238E27FC236}">
                <a16:creationId xmlns:a16="http://schemas.microsoft.com/office/drawing/2014/main" id="{5F03E7DE-8745-6149-83E8-48E0C1709CF4}"/>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yriad Pro" pitchFamily="34" charset="0"/>
                <a:cs typeface="+mn-cs"/>
              </a:defRPr>
            </a:lvl1pPr>
          </a:lstStyle>
          <a:p>
            <a:pPr>
              <a:defRPr/>
            </a:pPr>
            <a:endParaRPr lang="en-US"/>
          </a:p>
        </p:txBody>
      </p:sp>
      <p:sp>
        <p:nvSpPr>
          <p:cNvPr id="6" name="Slide Number Placeholder 5">
            <a:extLst>
              <a:ext uri="{FF2B5EF4-FFF2-40B4-BE49-F238E27FC236}">
                <a16:creationId xmlns:a16="http://schemas.microsoft.com/office/drawing/2014/main" id="{93512B05-C7F4-EF40-91A2-B868CE8A4C9F}"/>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Myriad Pro"/>
              </a:defRPr>
            </a:lvl1pPr>
          </a:lstStyle>
          <a:p>
            <a:fld id="{5E05B1B5-E425-C444-9BB3-4A6CFDAB52D1}" type="slidenum">
              <a:rPr lang="en-US" altLang="tr-TR"/>
              <a:pPr/>
              <a:t>‹#›</a:t>
            </a:fld>
            <a:endParaRPr lang="en-US" altLang="tr-TR"/>
          </a:p>
        </p:txBody>
      </p:sp>
      <p:pic>
        <p:nvPicPr>
          <p:cNvPr id="7" name="Picture 2" descr="C:\Documents and Settings\systemx\Desktop\UE_SUNUM\Slayt_resim\ust_icerik.png">
            <a:extLst>
              <a:ext uri="{FF2B5EF4-FFF2-40B4-BE49-F238E27FC236}">
                <a16:creationId xmlns:a16="http://schemas.microsoft.com/office/drawing/2014/main" id="{8B42CEC7-700F-874A-9818-B0424B89B01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Documents and Settings\systemx\Desktop\UE_SUNUM\Slayt_resim\alt_icerik.png">
            <a:extLst>
              <a:ext uri="{FF2B5EF4-FFF2-40B4-BE49-F238E27FC236}">
                <a16:creationId xmlns:a16="http://schemas.microsoft.com/office/drawing/2014/main" id="{F6C87064-61B8-B442-8C3E-D8E420A85A1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191250"/>
            <a:ext cx="12192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sdu_logo_icerik">
            <a:extLst>
              <a:ext uri="{FF2B5EF4-FFF2-40B4-BE49-F238E27FC236}">
                <a16:creationId xmlns:a16="http://schemas.microsoft.com/office/drawing/2014/main" id="{74DBA765-D3F1-B241-AA98-7A926A60E5F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01600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C:\Users\Osman Daban\Desktop\TBT Slayt\SDU.png">
            <a:extLst>
              <a:ext uri="{FF2B5EF4-FFF2-40B4-BE49-F238E27FC236}">
                <a16:creationId xmlns:a16="http://schemas.microsoft.com/office/drawing/2014/main" id="{E7244685-C542-BF42-8D8B-CF447A890FE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14401" y="152400"/>
            <a:ext cx="34671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4981390"/>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childTnLst>
                                </p:cTn>
                              </p:par>
                            </p:childTnLst>
                          </p:cTn>
                        </p:par>
                        <p:par>
                          <p:cTn id="15" fill="hold" nodeType="afterGroup">
                            <p:stCondLst>
                              <p:cond delay="1500"/>
                            </p:stCondLst>
                            <p:childTnLst>
                              <p:par>
                                <p:cTn id="16" presetID="29"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ppt_x</p:attrName>
                                        </p:attrNameLst>
                                      </p:cBhvr>
                                      <p:tavLst>
                                        <p:tav tm="0">
                                          <p:val>
                                            <p:strVal val="#ppt_x-.2"/>
                                          </p:val>
                                        </p:tav>
                                        <p:tav tm="100000">
                                          <p:val>
                                            <p:strVal val="#ppt_x"/>
                                          </p:val>
                                        </p:tav>
                                      </p:tavLst>
                                    </p:anim>
                                    <p:anim calcmode="lin" valueType="num">
                                      <p:cBhvr>
                                        <p:cTn id="19"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10/14/2022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31150601"/>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transition>
    <p:wipe dir="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10/14/2022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6711419"/>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transition>
    <p:wipe dir="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C3480DE-B476-C94D-B0BD-A3B150D8CD6A}"/>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tr-TR"/>
              <a:t>Asıl başlık stili için tıklatın</a:t>
            </a:r>
            <a:endParaRPr lang="tr-TR" altLang="tr-TR"/>
          </a:p>
        </p:txBody>
      </p:sp>
      <p:sp>
        <p:nvSpPr>
          <p:cNvPr id="1027" name="Text Placeholder 2">
            <a:extLst>
              <a:ext uri="{FF2B5EF4-FFF2-40B4-BE49-F238E27FC236}">
                <a16:creationId xmlns:a16="http://schemas.microsoft.com/office/drawing/2014/main" id="{1D20A256-D6F7-C944-9896-DBE3C59E7342}"/>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tr-TR"/>
              <a:t>Asıl metin stillerini düzenlemek için tıklatın</a:t>
            </a:r>
          </a:p>
          <a:p>
            <a:pPr lvl="1"/>
            <a:r>
              <a:rPr lang="en-US" altLang="tr-TR"/>
              <a:t>İkinci düzey</a:t>
            </a:r>
          </a:p>
          <a:p>
            <a:pPr lvl="2"/>
            <a:r>
              <a:rPr lang="en-US" altLang="tr-TR"/>
              <a:t>Üçüncü düzey</a:t>
            </a:r>
          </a:p>
          <a:p>
            <a:pPr lvl="3"/>
            <a:r>
              <a:rPr lang="en-US" altLang="tr-TR"/>
              <a:t>Dördüncü düzey</a:t>
            </a:r>
          </a:p>
          <a:p>
            <a:pPr lvl="4"/>
            <a:r>
              <a:rPr lang="en-US" altLang="tr-TR"/>
              <a:t>Beşinci düzey</a:t>
            </a:r>
            <a:endParaRPr lang="tr-TR" altLang="tr-TR"/>
          </a:p>
        </p:txBody>
      </p:sp>
      <p:sp>
        <p:nvSpPr>
          <p:cNvPr id="4" name="Date Placeholder 3">
            <a:extLst>
              <a:ext uri="{FF2B5EF4-FFF2-40B4-BE49-F238E27FC236}">
                <a16:creationId xmlns:a16="http://schemas.microsoft.com/office/drawing/2014/main" id="{FC5F66D2-D63E-7948-8CEB-4D053A03473D}"/>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yriad Pro" pitchFamily="34" charset="0"/>
                <a:cs typeface="+mn-cs"/>
              </a:defRPr>
            </a:lvl1pPr>
          </a:lstStyle>
          <a:p>
            <a:pPr>
              <a:defRPr/>
            </a:pPr>
            <a:fld id="{BE60572A-C3FF-8E4E-81EA-89514E514608}" type="datetimeFigureOut">
              <a:rPr lang="en-US"/>
              <a:pPr>
                <a:defRPr/>
              </a:pPr>
              <a:t>10/14/2022</a:t>
            </a:fld>
            <a:endParaRPr lang="en-US"/>
          </a:p>
        </p:txBody>
      </p:sp>
      <p:sp>
        <p:nvSpPr>
          <p:cNvPr id="5" name="Footer Placeholder 4">
            <a:extLst>
              <a:ext uri="{FF2B5EF4-FFF2-40B4-BE49-F238E27FC236}">
                <a16:creationId xmlns:a16="http://schemas.microsoft.com/office/drawing/2014/main" id="{5F03E7DE-8745-6149-83E8-48E0C1709CF4}"/>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yriad Pro" pitchFamily="34" charset="0"/>
                <a:cs typeface="+mn-cs"/>
              </a:defRPr>
            </a:lvl1pPr>
          </a:lstStyle>
          <a:p>
            <a:pPr>
              <a:defRPr/>
            </a:pPr>
            <a:endParaRPr lang="en-US"/>
          </a:p>
        </p:txBody>
      </p:sp>
      <p:sp>
        <p:nvSpPr>
          <p:cNvPr id="6" name="Slide Number Placeholder 5">
            <a:extLst>
              <a:ext uri="{FF2B5EF4-FFF2-40B4-BE49-F238E27FC236}">
                <a16:creationId xmlns:a16="http://schemas.microsoft.com/office/drawing/2014/main" id="{93512B05-C7F4-EF40-91A2-B868CE8A4C9F}"/>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Myriad Pro"/>
              </a:defRPr>
            </a:lvl1pPr>
          </a:lstStyle>
          <a:p>
            <a:fld id="{5E05B1B5-E425-C444-9BB3-4A6CFDAB52D1}" type="slidenum">
              <a:rPr lang="en-US" altLang="tr-TR"/>
              <a:pPr/>
              <a:t>‹#›</a:t>
            </a:fld>
            <a:endParaRPr lang="en-US" altLang="tr-TR"/>
          </a:p>
        </p:txBody>
      </p:sp>
      <p:pic>
        <p:nvPicPr>
          <p:cNvPr id="7" name="Picture 2" descr="C:\Documents and Settings\systemx\Desktop\UE_SUNUM\Slayt_resim\ust_icerik.png">
            <a:extLst>
              <a:ext uri="{FF2B5EF4-FFF2-40B4-BE49-F238E27FC236}">
                <a16:creationId xmlns:a16="http://schemas.microsoft.com/office/drawing/2014/main" id="{8B42CEC7-700F-874A-9818-B0424B89B01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Documents and Settings\systemx\Desktop\UE_SUNUM\Slayt_resim\alt_icerik.png">
            <a:extLst>
              <a:ext uri="{FF2B5EF4-FFF2-40B4-BE49-F238E27FC236}">
                <a16:creationId xmlns:a16="http://schemas.microsoft.com/office/drawing/2014/main" id="{F6C87064-61B8-B442-8C3E-D8E420A85A1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6191250"/>
            <a:ext cx="12192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sdu_logo_icerik">
            <a:extLst>
              <a:ext uri="{FF2B5EF4-FFF2-40B4-BE49-F238E27FC236}">
                <a16:creationId xmlns:a16="http://schemas.microsoft.com/office/drawing/2014/main" id="{74DBA765-D3F1-B241-AA98-7A926A60E5F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01600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C:\Users\Osman Daban\Desktop\TBT Slayt\SDU.png">
            <a:extLst>
              <a:ext uri="{FF2B5EF4-FFF2-40B4-BE49-F238E27FC236}">
                <a16:creationId xmlns:a16="http://schemas.microsoft.com/office/drawing/2014/main" id="{E7244685-C542-BF42-8D8B-CF447A890FE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14401" y="152400"/>
            <a:ext cx="34671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4040352"/>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Lst>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childTnLst>
                                </p:cTn>
                              </p:par>
                            </p:childTnLst>
                          </p:cTn>
                        </p:par>
                        <p:par>
                          <p:cTn id="15" fill="hold" nodeType="afterGroup">
                            <p:stCondLst>
                              <p:cond delay="1500"/>
                            </p:stCondLst>
                            <p:childTnLst>
                              <p:par>
                                <p:cTn id="16" presetID="29"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ppt_x</p:attrName>
                                        </p:attrNameLst>
                                      </p:cBhvr>
                                      <p:tavLst>
                                        <p:tav tm="0">
                                          <p:val>
                                            <p:strVal val="#ppt_x-.2"/>
                                          </p:val>
                                        </p:tav>
                                        <p:tav tm="100000">
                                          <p:val>
                                            <p:strVal val="#ppt_x"/>
                                          </p:val>
                                        </p:tav>
                                      </p:tavLst>
                                    </p:anim>
                                    <p:anim calcmode="lin" valueType="num">
                                      <p:cBhvr>
                                        <p:cTn id="19"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3.xml.rels><?xml version="1.0" encoding="UTF-8" standalone="yes"?>
<Relationships xmlns="http://schemas.openxmlformats.org/package/2006/relationships"><Relationship Id="rId3" Type="http://schemas.openxmlformats.org/officeDocument/2006/relationships/hyperlink" Target="https://www.nlm.nih.gov/mesh/meshhome.html" TargetMode="External"/><Relationship Id="rId2" Type="http://schemas.openxmlformats.org/officeDocument/2006/relationships/image" Target="../media/image9.png"/><Relationship Id="rId1" Type="http://schemas.openxmlformats.org/officeDocument/2006/relationships/slideLayout" Target="../slideLayouts/slideLayout8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1.xml.rels><?xml version="1.0" encoding="UTF-8" standalone="yes"?>
<Relationships xmlns="http://schemas.openxmlformats.org/package/2006/relationships"><Relationship Id="rId3" Type="http://schemas.openxmlformats.org/officeDocument/2006/relationships/hyperlink" Target="http://library.sdu.edu.tr/" TargetMode="External"/><Relationship Id="rId2" Type="http://schemas.openxmlformats.org/officeDocument/2006/relationships/image" Target="../media/image11.png"/><Relationship Id="rId1" Type="http://schemas.openxmlformats.org/officeDocument/2006/relationships/slideLayout" Target="../slideLayouts/slideLayout84.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4.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4.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4.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4.xml"/></Relationships>
</file>

<file path=ppt/slides/_rels/slide26.xml.rels><?xml version="1.0" encoding="UTF-8" standalone="yes"?>
<Relationships xmlns="http://schemas.openxmlformats.org/package/2006/relationships"><Relationship Id="rId3" Type="http://schemas.openxmlformats.org/officeDocument/2006/relationships/hyperlink" Target="http://kutuphane.sdu.edu.tr/duyurular/52" TargetMode="External"/><Relationship Id="rId2" Type="http://schemas.openxmlformats.org/officeDocument/2006/relationships/image" Target="../media/image16.png"/><Relationship Id="rId1" Type="http://schemas.openxmlformats.org/officeDocument/2006/relationships/slideLayout" Target="../slideLayouts/slideLayout84.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4.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4.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4.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4.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4.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tez.yok.gov.tr/UlusalTezMerkezi/" TargetMode="External"/><Relationship Id="rId1" Type="http://schemas.openxmlformats.org/officeDocument/2006/relationships/slideLayout" Target="../slideLayouts/slideLayout84.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4.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4.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4.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4.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4.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apastyle.apa.org/style-grammar-guidelines/references/examples/journal-article-references" TargetMode="External"/><Relationship Id="rId1" Type="http://schemas.openxmlformats.org/officeDocument/2006/relationships/slideLayout" Target="../slideLayouts/slideLayout84.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4.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84.xml"/><Relationship Id="rId4" Type="http://schemas.openxmlformats.org/officeDocument/2006/relationships/image" Target="../media/image41.png"/></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ramazanasar.com/wp-content/uploads/2021/09/APA-7-YAZIM-KURALLARI.pdf" TargetMode="External"/><Relationship Id="rId1" Type="http://schemas.openxmlformats.org/officeDocument/2006/relationships/slideLayout" Target="../slideLayouts/slideLayout84.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84.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84.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4.xml"/></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8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a:extLst>
              <a:ext uri="{FF2B5EF4-FFF2-40B4-BE49-F238E27FC236}">
                <a16:creationId xmlns:a16="http://schemas.microsoft.com/office/drawing/2014/main" id="{A86A3877-8852-414E-8C45-A8032A1B4779}"/>
              </a:ext>
            </a:extLst>
          </p:cNvPr>
          <p:cNvSpPr>
            <a:spLocks noGrp="1"/>
          </p:cNvSpPr>
          <p:nvPr>
            <p:ph type="subTitle" idx="1"/>
          </p:nvPr>
        </p:nvSpPr>
        <p:spPr>
          <a:xfrm>
            <a:off x="1884364" y="4511676"/>
            <a:ext cx="8423275" cy="862013"/>
          </a:xfrm>
        </p:spPr>
        <p:txBody>
          <a:bodyPr/>
          <a:lstStyle/>
          <a:p>
            <a:pPr>
              <a:defRPr/>
            </a:pPr>
            <a:r>
              <a:rPr lang="tr-TR" altLang="tr-TR" sz="3200" dirty="0"/>
              <a:t>LİTERATÜR TARAMA</a:t>
            </a:r>
            <a:endParaRPr lang="tr-TR" sz="3200" dirty="0"/>
          </a:p>
        </p:txBody>
      </p:sp>
      <p:sp>
        <p:nvSpPr>
          <p:cNvPr id="15362" name="Metin Yer Tutucusu 2">
            <a:extLst>
              <a:ext uri="{FF2B5EF4-FFF2-40B4-BE49-F238E27FC236}">
                <a16:creationId xmlns:a16="http://schemas.microsoft.com/office/drawing/2014/main" id="{92636F51-BC75-014B-86B5-0BF621879C00}"/>
              </a:ext>
            </a:extLst>
          </p:cNvPr>
          <p:cNvSpPr>
            <a:spLocks noGrp="1"/>
          </p:cNvSpPr>
          <p:nvPr>
            <p:ph type="body" sz="quarter" idx="13"/>
          </p:nvPr>
        </p:nvSpPr>
        <p:spPr>
          <a:xfrm>
            <a:off x="1884363" y="5373688"/>
            <a:ext cx="8420100" cy="844232"/>
          </a:xfrm>
        </p:spPr>
        <p:txBody>
          <a:bodyPr>
            <a:normAutofit/>
          </a:bodyPr>
          <a:lstStyle/>
          <a:p>
            <a:pPr algn="just"/>
            <a:r>
              <a:rPr lang="tr-TR" altLang="tr-TR" dirty="0"/>
              <a:t>Bu sunum, Halk Sağlığı Hemşireliği Anabilim Dalı tarafından öğrencilerimize rehber olması amacıyla hazırlanmıştır.</a:t>
            </a:r>
          </a:p>
        </p:txBody>
      </p:sp>
    </p:spTree>
    <p:extLst>
      <p:ext uri="{BB962C8B-B14F-4D97-AF65-F5344CB8AC3E}">
        <p14:creationId xmlns:p14="http://schemas.microsoft.com/office/powerpoint/2010/main" val="461142758"/>
      </p:ext>
    </p:extLst>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036E6-C7AD-9040-9F33-6F1B9CA8DFF5}"/>
              </a:ext>
            </a:extLst>
          </p:cNvPr>
          <p:cNvSpPr>
            <a:spLocks noGrp="1"/>
          </p:cNvSpPr>
          <p:nvPr>
            <p:ph type="title"/>
          </p:nvPr>
        </p:nvSpPr>
        <p:spPr/>
        <p:txBody>
          <a:bodyPr/>
          <a:lstStyle/>
          <a:p>
            <a:r>
              <a:rPr lang="tr-TR" dirty="0">
                <a:solidFill>
                  <a:srgbClr val="FF0000"/>
                </a:solidFill>
              </a:rPr>
              <a:t>Kaynakları belirleme ve bulma- </a:t>
            </a:r>
            <a:r>
              <a:rPr lang="tr-TR" i="1" dirty="0">
                <a:solidFill>
                  <a:srgbClr val="FF0000"/>
                </a:solidFill>
              </a:rPr>
              <a:t>anahtar kelime</a:t>
            </a:r>
          </a:p>
        </p:txBody>
      </p:sp>
      <p:sp>
        <p:nvSpPr>
          <p:cNvPr id="3" name="Content Placeholder 2">
            <a:extLst>
              <a:ext uri="{FF2B5EF4-FFF2-40B4-BE49-F238E27FC236}">
                <a16:creationId xmlns:a16="http://schemas.microsoft.com/office/drawing/2014/main" id="{403A7790-4BCC-9846-8078-CDC332FBD0BF}"/>
              </a:ext>
            </a:extLst>
          </p:cNvPr>
          <p:cNvSpPr>
            <a:spLocks noGrp="1"/>
          </p:cNvSpPr>
          <p:nvPr>
            <p:ph idx="1"/>
          </p:nvPr>
        </p:nvSpPr>
        <p:spPr/>
        <p:txBody>
          <a:bodyPr/>
          <a:lstStyle/>
          <a:p>
            <a:pPr algn="just"/>
            <a:r>
              <a:rPr lang="tr-TR" sz="2800" dirty="0"/>
              <a:t>İnceleme yapılacak konu için ilgili kaynaklara ulaşmak için tarama stratejisine karar vermek gerekmektedir.</a:t>
            </a:r>
          </a:p>
          <a:p>
            <a:pPr algn="just"/>
            <a:r>
              <a:rPr lang="tr-TR" sz="2800" dirty="0"/>
              <a:t>Bilgisayar taramaları farklı veri tabanlarındaki yayınları taramak ve araştırma problemi ile ilgili kaynakları belirlemek için kullanılmaktadır.</a:t>
            </a:r>
          </a:p>
          <a:p>
            <a:pPr algn="just"/>
            <a:r>
              <a:rPr lang="tr-TR" sz="2800" dirty="0"/>
              <a:t>Elle tarama stratejilerinde üniversitelerin veri tabanlarından katalog, indeks ve ilgili kaynakların özetleri gözden geçirmeyi kapsamaktadır.</a:t>
            </a:r>
          </a:p>
          <a:p>
            <a:pPr algn="just"/>
            <a:r>
              <a:rPr lang="tr-TR" sz="2800" dirty="0"/>
              <a:t>Araştırma konusunun açıklanmasına, konunun belli çerçeve içerinde kalmasına ve anahtar kelimelerin belirlenmesinde yardımcı olmaktadır </a:t>
            </a:r>
            <a:r>
              <a:rPr lang="tr-TR" sz="2000" dirty="0"/>
              <a:t>(Nahcivan 2017)</a:t>
            </a:r>
            <a:r>
              <a:rPr lang="tr-TR" sz="2800" dirty="0"/>
              <a:t>.</a:t>
            </a:r>
          </a:p>
          <a:p>
            <a:pPr marL="0" indent="0">
              <a:buNone/>
            </a:pPr>
            <a:r>
              <a:rPr lang="tr-TR" sz="2800" dirty="0"/>
              <a:t>.</a:t>
            </a:r>
          </a:p>
          <a:p>
            <a:endParaRPr lang="tr-TR" dirty="0"/>
          </a:p>
        </p:txBody>
      </p:sp>
    </p:spTree>
    <p:extLst>
      <p:ext uri="{BB962C8B-B14F-4D97-AF65-F5344CB8AC3E}">
        <p14:creationId xmlns:p14="http://schemas.microsoft.com/office/powerpoint/2010/main" val="1816991051"/>
      </p:ext>
    </p:extLst>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036E6-C7AD-9040-9F33-6F1B9CA8DFF5}"/>
              </a:ext>
            </a:extLst>
          </p:cNvPr>
          <p:cNvSpPr>
            <a:spLocks noGrp="1"/>
          </p:cNvSpPr>
          <p:nvPr>
            <p:ph type="title"/>
          </p:nvPr>
        </p:nvSpPr>
        <p:spPr/>
        <p:txBody>
          <a:bodyPr/>
          <a:lstStyle/>
          <a:p>
            <a:r>
              <a:rPr lang="tr-TR" dirty="0"/>
              <a:t> </a:t>
            </a:r>
            <a:r>
              <a:rPr lang="tr-TR" dirty="0">
                <a:solidFill>
                  <a:srgbClr val="FF0000"/>
                </a:solidFill>
              </a:rPr>
              <a:t>Anahtar Kelime </a:t>
            </a:r>
            <a:r>
              <a:rPr lang="tr-TR" sz="2000" dirty="0">
                <a:solidFill>
                  <a:srgbClr val="FF0000"/>
                </a:solidFill>
              </a:rPr>
              <a:t>(1)</a:t>
            </a:r>
            <a:r>
              <a:rPr lang="tr-TR" dirty="0">
                <a:solidFill>
                  <a:srgbClr val="FF0000"/>
                </a:solidFill>
              </a:rPr>
              <a:t> </a:t>
            </a:r>
          </a:p>
        </p:txBody>
      </p:sp>
      <p:sp>
        <p:nvSpPr>
          <p:cNvPr id="3" name="Content Placeholder 2">
            <a:extLst>
              <a:ext uri="{FF2B5EF4-FFF2-40B4-BE49-F238E27FC236}">
                <a16:creationId xmlns:a16="http://schemas.microsoft.com/office/drawing/2014/main" id="{403A7790-4BCC-9846-8078-CDC332FBD0BF}"/>
              </a:ext>
            </a:extLst>
          </p:cNvPr>
          <p:cNvSpPr>
            <a:spLocks noGrp="1"/>
          </p:cNvSpPr>
          <p:nvPr>
            <p:ph idx="1"/>
          </p:nvPr>
        </p:nvSpPr>
        <p:spPr/>
        <p:txBody>
          <a:bodyPr/>
          <a:lstStyle/>
          <a:p>
            <a:pPr marL="0" indent="0" algn="just">
              <a:buNone/>
            </a:pPr>
            <a:r>
              <a:rPr lang="tr-TR" dirty="0"/>
              <a:t>	Araştırma konusuna uygun anahtar kelimenin belirlenmesi ve listelenmesi araştırma için tarama yaparken ön koşul olmalıdır.</a:t>
            </a:r>
          </a:p>
          <a:p>
            <a:pPr marL="0" indent="0" algn="just">
              <a:buNone/>
            </a:pPr>
            <a:r>
              <a:rPr lang="tr-TR" dirty="0"/>
              <a:t>	Anahtar kelimeler (</a:t>
            </a:r>
            <a:r>
              <a:rPr lang="tr-TR" dirty="0" err="1"/>
              <a:t>key</a:t>
            </a:r>
            <a:r>
              <a:rPr lang="tr-TR" dirty="0"/>
              <a:t> </a:t>
            </a:r>
            <a:r>
              <a:rPr lang="tr-TR" dirty="0" err="1"/>
              <a:t>words</a:t>
            </a:r>
            <a:r>
              <a:rPr lang="tr-TR" dirty="0"/>
              <a:t>) çalışılan konular için en iyi açıklayan kelime, kelimeler grubu ya da cümlecikleri oluşturmaktadır.</a:t>
            </a:r>
          </a:p>
          <a:p>
            <a:pPr lvl="1" algn="just"/>
            <a:r>
              <a:rPr lang="tr-TR" dirty="0"/>
              <a:t>Örneğin; Aşı; Sağlığı Geliştirme Modeli, Bulaşıcı Hastalıklar, Yaşlı gibi</a:t>
            </a:r>
          </a:p>
          <a:p>
            <a:pPr marL="0" indent="0" algn="just">
              <a:buNone/>
            </a:pPr>
            <a:r>
              <a:rPr lang="tr-TR" dirty="0"/>
              <a:t>	Çalışmak istenilen problem ve amaç ifadeler anahtar kelimeleri belirlemede yol göstermektedir </a:t>
            </a:r>
            <a:r>
              <a:rPr lang="tr-TR" sz="2000" dirty="0"/>
              <a:t>(Nahcivan 2017)</a:t>
            </a:r>
            <a:r>
              <a:rPr lang="tr-TR" dirty="0"/>
              <a:t>.</a:t>
            </a:r>
          </a:p>
          <a:p>
            <a:pPr marL="0" indent="0">
              <a:buNone/>
            </a:pPr>
            <a:r>
              <a:rPr lang="tr-TR" dirty="0"/>
              <a:t>.</a:t>
            </a:r>
          </a:p>
        </p:txBody>
      </p:sp>
    </p:spTree>
    <p:extLst>
      <p:ext uri="{BB962C8B-B14F-4D97-AF65-F5344CB8AC3E}">
        <p14:creationId xmlns:p14="http://schemas.microsoft.com/office/powerpoint/2010/main" val="246826487"/>
      </p:ext>
    </p:extLst>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3A1FE-2A32-8244-B1AD-BB322B2836DF}"/>
              </a:ext>
            </a:extLst>
          </p:cNvPr>
          <p:cNvSpPr>
            <a:spLocks noGrp="1"/>
          </p:cNvSpPr>
          <p:nvPr>
            <p:ph type="title"/>
          </p:nvPr>
        </p:nvSpPr>
        <p:spPr/>
        <p:txBody>
          <a:bodyPr/>
          <a:lstStyle/>
          <a:p>
            <a:r>
              <a:rPr lang="tr-TR" dirty="0">
                <a:solidFill>
                  <a:srgbClr val="FF0000"/>
                </a:solidFill>
              </a:rPr>
              <a:t>Anahtar kelime </a:t>
            </a:r>
            <a:r>
              <a:rPr lang="tr-TR" sz="2000" dirty="0">
                <a:solidFill>
                  <a:srgbClr val="FF0000"/>
                </a:solidFill>
              </a:rPr>
              <a:t>(2)</a:t>
            </a:r>
            <a:endParaRPr lang="tr-TR" dirty="0">
              <a:solidFill>
                <a:srgbClr val="FF0000"/>
              </a:solidFill>
            </a:endParaRPr>
          </a:p>
        </p:txBody>
      </p:sp>
      <p:sp>
        <p:nvSpPr>
          <p:cNvPr id="3" name="Content Placeholder 2">
            <a:extLst>
              <a:ext uri="{FF2B5EF4-FFF2-40B4-BE49-F238E27FC236}">
                <a16:creationId xmlns:a16="http://schemas.microsoft.com/office/drawing/2014/main" id="{8F481866-9224-9D43-9E1C-92629F669939}"/>
              </a:ext>
            </a:extLst>
          </p:cNvPr>
          <p:cNvSpPr>
            <a:spLocks noGrp="1"/>
          </p:cNvSpPr>
          <p:nvPr>
            <p:ph idx="1"/>
          </p:nvPr>
        </p:nvSpPr>
        <p:spPr/>
        <p:txBody>
          <a:bodyPr/>
          <a:lstStyle/>
          <a:p>
            <a:pPr algn="just"/>
            <a:r>
              <a:rPr lang="tr-TR" dirty="0"/>
              <a:t>Anahtar kelime seçimi ilgili konu ile tarama yapma sürecinde konu bütünlüğünde kalmak için önemlidir</a:t>
            </a:r>
          </a:p>
          <a:p>
            <a:pPr algn="just"/>
            <a:r>
              <a:rPr lang="tr-TR" dirty="0"/>
              <a:t>Anahtar kelime seçimleri </a:t>
            </a:r>
            <a:r>
              <a:rPr lang="tr-TR" dirty="0" err="1"/>
              <a:t>MeSH</a:t>
            </a:r>
            <a:r>
              <a:rPr lang="tr-TR" dirty="0"/>
              <a:t> kriterlerine uygun yapılmalıdır</a:t>
            </a:r>
          </a:p>
          <a:p>
            <a:pPr algn="just"/>
            <a:r>
              <a:rPr lang="tr-TR" dirty="0"/>
              <a:t>Anahtar kelime seçimi sonrasında tarama yapılmalı ve ayrıca eş anlamlı kullanımlar da tercih edilmelidir.</a:t>
            </a:r>
          </a:p>
          <a:p>
            <a:pPr lvl="1" algn="just"/>
            <a:r>
              <a:rPr lang="tr-TR" dirty="0"/>
              <a:t>Örneğin; </a:t>
            </a:r>
            <a:r>
              <a:rPr lang="tr-TR" dirty="0" err="1"/>
              <a:t>Old</a:t>
            </a:r>
            <a:r>
              <a:rPr lang="tr-TR" dirty="0"/>
              <a:t> </a:t>
            </a:r>
            <a:r>
              <a:rPr lang="tr-TR" dirty="0" err="1"/>
              <a:t>aged-elderly-aduld</a:t>
            </a:r>
            <a:r>
              <a:rPr lang="tr-TR" dirty="0"/>
              <a:t>  </a:t>
            </a:r>
            <a:r>
              <a:rPr lang="tr-TR" sz="2000" dirty="0"/>
              <a:t>(Nahcivan 201; Pehlivan 2017)</a:t>
            </a:r>
            <a:r>
              <a:rPr lang="tr-TR" dirty="0"/>
              <a:t>.</a:t>
            </a:r>
          </a:p>
          <a:p>
            <a:pPr lvl="1"/>
            <a:endParaRPr lang="tr-TR" dirty="0"/>
          </a:p>
        </p:txBody>
      </p:sp>
    </p:spTree>
    <p:extLst>
      <p:ext uri="{BB962C8B-B14F-4D97-AF65-F5344CB8AC3E}">
        <p14:creationId xmlns:p14="http://schemas.microsoft.com/office/powerpoint/2010/main" val="918173040"/>
      </p:ext>
    </p:extLst>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036E6-C7AD-9040-9F33-6F1B9CA8DFF5}"/>
              </a:ext>
            </a:extLst>
          </p:cNvPr>
          <p:cNvSpPr>
            <a:spLocks noGrp="1"/>
          </p:cNvSpPr>
          <p:nvPr>
            <p:ph type="title"/>
          </p:nvPr>
        </p:nvSpPr>
        <p:spPr/>
        <p:txBody>
          <a:bodyPr/>
          <a:lstStyle/>
          <a:p>
            <a:r>
              <a:rPr lang="tr-TR" dirty="0">
                <a:solidFill>
                  <a:srgbClr val="FF0000"/>
                </a:solidFill>
              </a:rPr>
              <a:t>Anahtar Kelime </a:t>
            </a:r>
            <a:r>
              <a:rPr lang="tr-TR" sz="2000" dirty="0">
                <a:solidFill>
                  <a:srgbClr val="FF0000"/>
                </a:solidFill>
              </a:rPr>
              <a:t>(3) </a:t>
            </a:r>
          </a:p>
        </p:txBody>
      </p:sp>
      <p:sp>
        <p:nvSpPr>
          <p:cNvPr id="3" name="Content Placeholder 2">
            <a:extLst>
              <a:ext uri="{FF2B5EF4-FFF2-40B4-BE49-F238E27FC236}">
                <a16:creationId xmlns:a16="http://schemas.microsoft.com/office/drawing/2014/main" id="{403A7790-4BCC-9846-8078-CDC332FBD0BF}"/>
              </a:ext>
            </a:extLst>
          </p:cNvPr>
          <p:cNvSpPr>
            <a:spLocks noGrp="1"/>
          </p:cNvSpPr>
          <p:nvPr>
            <p:ph idx="1"/>
          </p:nvPr>
        </p:nvSpPr>
        <p:spPr/>
        <p:txBody>
          <a:bodyPr/>
          <a:lstStyle/>
          <a:p>
            <a:pPr marL="0" indent="0">
              <a:buNone/>
            </a:pPr>
            <a:r>
              <a:rPr lang="tr-TR" sz="2800" dirty="0"/>
              <a:t>Anahtar kelimelerin belirlenmesinde yol gösteren bazı kaynaklar bulunmaktadır. </a:t>
            </a:r>
          </a:p>
          <a:p>
            <a:pPr marL="0" indent="0">
              <a:buNone/>
            </a:pPr>
            <a:r>
              <a:rPr lang="tr-TR" sz="2800" dirty="0"/>
              <a:t>	Örneğin </a:t>
            </a:r>
            <a:r>
              <a:rPr lang="tr-TR" sz="2800" dirty="0" err="1"/>
              <a:t>MeSH</a:t>
            </a:r>
            <a:r>
              <a:rPr lang="tr-TR" sz="2800" dirty="0"/>
              <a:t> (</a:t>
            </a:r>
            <a:r>
              <a:rPr lang="tr-TR" sz="2800" dirty="0" err="1"/>
              <a:t>Medical</a:t>
            </a:r>
            <a:r>
              <a:rPr lang="tr-TR" sz="2800" dirty="0"/>
              <a:t> </a:t>
            </a:r>
            <a:r>
              <a:rPr lang="tr-TR" sz="2800" dirty="0" err="1"/>
              <a:t>Subject</a:t>
            </a:r>
            <a:r>
              <a:rPr lang="tr-TR" sz="2800" dirty="0"/>
              <a:t> </a:t>
            </a:r>
            <a:r>
              <a:rPr lang="tr-TR" sz="2800" dirty="0" err="1"/>
              <a:t>Headings</a:t>
            </a:r>
            <a:r>
              <a:rPr lang="tr-TR" sz="2800" dirty="0"/>
              <a:t>) anahtar kelime belirlemede araştırmacılara yardımcı olmaktadır.</a:t>
            </a:r>
          </a:p>
          <a:p>
            <a:r>
              <a:rPr lang="tr-TR" sz="2800" dirty="0"/>
              <a:t>Index </a:t>
            </a:r>
            <a:r>
              <a:rPr lang="tr-TR" sz="2800" dirty="0" err="1"/>
              <a:t>Medicus</a:t>
            </a:r>
            <a:r>
              <a:rPr lang="tr-TR" sz="2800" dirty="0"/>
              <a:t>, International </a:t>
            </a:r>
            <a:r>
              <a:rPr lang="tr-TR" sz="2800" dirty="0" err="1"/>
              <a:t>Nursing</a:t>
            </a:r>
            <a:r>
              <a:rPr lang="tr-TR" sz="2800" dirty="0"/>
              <a:t> Index…. </a:t>
            </a:r>
            <a:r>
              <a:rPr lang="tr-TR" sz="2000" dirty="0"/>
              <a:t>(Nahcivan 2017; Pehlivan 2017)</a:t>
            </a:r>
            <a:r>
              <a:rPr lang="tr-TR" sz="2800" dirty="0"/>
              <a:t>.</a:t>
            </a:r>
          </a:p>
          <a:p>
            <a:endParaRPr lang="tr-TR" sz="2800" dirty="0"/>
          </a:p>
        </p:txBody>
      </p:sp>
      <p:pic>
        <p:nvPicPr>
          <p:cNvPr id="5" name="Picture 4">
            <a:extLst>
              <a:ext uri="{FF2B5EF4-FFF2-40B4-BE49-F238E27FC236}">
                <a16:creationId xmlns:a16="http://schemas.microsoft.com/office/drawing/2014/main" id="{3F0B9620-1193-C841-B213-C58867E87D8D}"/>
              </a:ext>
            </a:extLst>
          </p:cNvPr>
          <p:cNvPicPr>
            <a:picLocks noChangeAspect="1"/>
          </p:cNvPicPr>
          <p:nvPr/>
        </p:nvPicPr>
        <p:blipFill>
          <a:blip r:embed="rId2"/>
          <a:stretch>
            <a:fillRect/>
          </a:stretch>
        </p:blipFill>
        <p:spPr>
          <a:xfrm>
            <a:off x="0" y="4710930"/>
            <a:ext cx="9125791" cy="2142565"/>
          </a:xfrm>
          <a:prstGeom prst="rect">
            <a:avLst/>
          </a:prstGeom>
        </p:spPr>
      </p:pic>
      <p:sp>
        <p:nvSpPr>
          <p:cNvPr id="6" name="Rectangle 5">
            <a:extLst>
              <a:ext uri="{FF2B5EF4-FFF2-40B4-BE49-F238E27FC236}">
                <a16:creationId xmlns:a16="http://schemas.microsoft.com/office/drawing/2014/main" id="{45D6561F-3184-ED44-80BE-2398F3854143}"/>
              </a:ext>
            </a:extLst>
          </p:cNvPr>
          <p:cNvSpPr/>
          <p:nvPr/>
        </p:nvSpPr>
        <p:spPr>
          <a:xfrm>
            <a:off x="609600" y="4070140"/>
            <a:ext cx="4790799" cy="369332"/>
          </a:xfrm>
          <a:prstGeom prst="rect">
            <a:avLst/>
          </a:prstGeom>
        </p:spPr>
        <p:txBody>
          <a:bodyPr wrap="none">
            <a:spAutoFit/>
          </a:bodyPr>
          <a:lstStyle/>
          <a:p>
            <a:r>
              <a:rPr lang="tr-TR" dirty="0">
                <a:hlinkClick r:id="rId3"/>
              </a:rPr>
              <a:t>https://www.nlm.nih.gov/mesh/meshhome.html</a:t>
            </a:r>
            <a:endParaRPr lang="tr-TR" dirty="0"/>
          </a:p>
        </p:txBody>
      </p:sp>
      <p:sp>
        <p:nvSpPr>
          <p:cNvPr id="7" name="TextBox 6">
            <a:extLst>
              <a:ext uri="{FF2B5EF4-FFF2-40B4-BE49-F238E27FC236}">
                <a16:creationId xmlns:a16="http://schemas.microsoft.com/office/drawing/2014/main" id="{A3A1BE25-37D8-474B-BD3E-492BC24EBB62}"/>
              </a:ext>
            </a:extLst>
          </p:cNvPr>
          <p:cNvSpPr txBox="1"/>
          <p:nvPr/>
        </p:nvSpPr>
        <p:spPr>
          <a:xfrm>
            <a:off x="9466730" y="5412880"/>
            <a:ext cx="2440092" cy="369332"/>
          </a:xfrm>
          <a:prstGeom prst="rect">
            <a:avLst/>
          </a:prstGeom>
          <a:noFill/>
        </p:spPr>
        <p:txBody>
          <a:bodyPr wrap="none" rtlCol="0">
            <a:spAutoFit/>
          </a:bodyPr>
          <a:lstStyle/>
          <a:p>
            <a:r>
              <a:rPr lang="tr-TR" dirty="0"/>
              <a:t>(Erdoğan ve ark 2017)</a:t>
            </a:r>
          </a:p>
        </p:txBody>
      </p:sp>
    </p:spTree>
    <p:extLst>
      <p:ext uri="{BB962C8B-B14F-4D97-AF65-F5344CB8AC3E}">
        <p14:creationId xmlns:p14="http://schemas.microsoft.com/office/powerpoint/2010/main" val="3404043159"/>
      </p:ext>
    </p:extLst>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036E6-C7AD-9040-9F33-6F1B9CA8DFF5}"/>
              </a:ext>
            </a:extLst>
          </p:cNvPr>
          <p:cNvSpPr>
            <a:spLocks noGrp="1"/>
          </p:cNvSpPr>
          <p:nvPr>
            <p:ph type="title"/>
          </p:nvPr>
        </p:nvSpPr>
        <p:spPr/>
        <p:txBody>
          <a:bodyPr/>
          <a:lstStyle/>
          <a:p>
            <a:r>
              <a:rPr lang="tr-TR" dirty="0">
                <a:solidFill>
                  <a:srgbClr val="FF0000"/>
                </a:solidFill>
              </a:rPr>
              <a:t>Anahtar Kelime </a:t>
            </a:r>
            <a:r>
              <a:rPr lang="tr-TR" sz="2000" dirty="0">
                <a:solidFill>
                  <a:srgbClr val="FF0000"/>
                </a:solidFill>
              </a:rPr>
              <a:t>(4) </a:t>
            </a:r>
          </a:p>
        </p:txBody>
      </p:sp>
      <p:sp>
        <p:nvSpPr>
          <p:cNvPr id="3" name="Content Placeholder 2">
            <a:extLst>
              <a:ext uri="{FF2B5EF4-FFF2-40B4-BE49-F238E27FC236}">
                <a16:creationId xmlns:a16="http://schemas.microsoft.com/office/drawing/2014/main" id="{403A7790-4BCC-9846-8078-CDC332FBD0BF}"/>
              </a:ext>
            </a:extLst>
          </p:cNvPr>
          <p:cNvSpPr>
            <a:spLocks noGrp="1"/>
          </p:cNvSpPr>
          <p:nvPr>
            <p:ph idx="1"/>
          </p:nvPr>
        </p:nvSpPr>
        <p:spPr>
          <a:xfrm>
            <a:off x="609600" y="1600201"/>
            <a:ext cx="4123765" cy="4525963"/>
          </a:xfrm>
        </p:spPr>
        <p:txBody>
          <a:bodyPr/>
          <a:lstStyle/>
          <a:p>
            <a:r>
              <a:rPr lang="tr-TR" dirty="0" err="1"/>
              <a:t>MeSH</a:t>
            </a:r>
            <a:r>
              <a:rPr lang="tr-TR" dirty="0"/>
              <a:t> taramasında kelimelerin yanında bulunan «+» işareti alt başlıkta bulunan uygun anahtar kelime havuzunu bulmada yardımcı olmaktadır.</a:t>
            </a:r>
          </a:p>
        </p:txBody>
      </p:sp>
      <p:pic>
        <p:nvPicPr>
          <p:cNvPr id="11" name="Picture 10">
            <a:extLst>
              <a:ext uri="{FF2B5EF4-FFF2-40B4-BE49-F238E27FC236}">
                <a16:creationId xmlns:a16="http://schemas.microsoft.com/office/drawing/2014/main" id="{598CF0DC-DAAC-9B40-9A3D-B06F56982011}"/>
              </a:ext>
            </a:extLst>
          </p:cNvPr>
          <p:cNvPicPr>
            <a:picLocks noChangeAspect="1"/>
          </p:cNvPicPr>
          <p:nvPr/>
        </p:nvPicPr>
        <p:blipFill>
          <a:blip r:embed="rId2"/>
          <a:stretch>
            <a:fillRect/>
          </a:stretch>
        </p:blipFill>
        <p:spPr>
          <a:xfrm>
            <a:off x="4911004" y="1344706"/>
            <a:ext cx="7280996" cy="4814047"/>
          </a:xfrm>
          <a:prstGeom prst="rect">
            <a:avLst/>
          </a:prstGeom>
        </p:spPr>
      </p:pic>
    </p:spTree>
    <p:extLst>
      <p:ext uri="{BB962C8B-B14F-4D97-AF65-F5344CB8AC3E}">
        <p14:creationId xmlns:p14="http://schemas.microsoft.com/office/powerpoint/2010/main" val="4250114224"/>
      </p:ext>
    </p:extLst>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036E6-C7AD-9040-9F33-6F1B9CA8DFF5}"/>
              </a:ext>
            </a:extLst>
          </p:cNvPr>
          <p:cNvSpPr>
            <a:spLocks noGrp="1"/>
          </p:cNvSpPr>
          <p:nvPr>
            <p:ph type="title"/>
          </p:nvPr>
        </p:nvSpPr>
        <p:spPr/>
        <p:txBody>
          <a:bodyPr/>
          <a:lstStyle/>
          <a:p>
            <a:r>
              <a:rPr lang="tr-TR" dirty="0">
                <a:solidFill>
                  <a:srgbClr val="FF0000"/>
                </a:solidFill>
              </a:rPr>
              <a:t>Anahtar Kelime </a:t>
            </a:r>
            <a:r>
              <a:rPr lang="tr-TR" sz="2000" dirty="0">
                <a:solidFill>
                  <a:srgbClr val="FF0000"/>
                </a:solidFill>
              </a:rPr>
              <a:t>(5)</a:t>
            </a:r>
            <a:endParaRPr lang="tr-TR" dirty="0">
              <a:solidFill>
                <a:srgbClr val="FF0000"/>
              </a:solidFill>
            </a:endParaRPr>
          </a:p>
        </p:txBody>
      </p:sp>
      <p:sp>
        <p:nvSpPr>
          <p:cNvPr id="3" name="Content Placeholder 2">
            <a:extLst>
              <a:ext uri="{FF2B5EF4-FFF2-40B4-BE49-F238E27FC236}">
                <a16:creationId xmlns:a16="http://schemas.microsoft.com/office/drawing/2014/main" id="{403A7790-4BCC-9846-8078-CDC332FBD0BF}"/>
              </a:ext>
            </a:extLst>
          </p:cNvPr>
          <p:cNvSpPr>
            <a:spLocks noGrp="1"/>
          </p:cNvSpPr>
          <p:nvPr>
            <p:ph idx="1"/>
          </p:nvPr>
        </p:nvSpPr>
        <p:spPr/>
        <p:txBody>
          <a:bodyPr/>
          <a:lstStyle/>
          <a:p>
            <a:pPr marL="0" indent="0" algn="just">
              <a:buNone/>
            </a:pPr>
            <a:r>
              <a:rPr lang="tr-TR" dirty="0"/>
              <a:t>	Eğer araştırmacı </a:t>
            </a:r>
            <a:r>
              <a:rPr lang="tr-TR" dirty="0" err="1"/>
              <a:t>MeSH’e</a:t>
            </a:r>
            <a:r>
              <a:rPr lang="tr-TR" dirty="0"/>
              <a:t> göre anahtar kelime seçimi yapılmamış ise tarama yaparken kısıtlı kaynağa ulaşabilmektedir. </a:t>
            </a:r>
          </a:p>
          <a:p>
            <a:pPr marL="0" indent="0" algn="just">
              <a:buNone/>
            </a:pPr>
            <a:r>
              <a:rPr lang="tr-TR" dirty="0"/>
              <a:t>	Kaliteli çalışmalara ulaşmada problem yaşayabilmekte ve kanıt değeri taşıyan çalışmaların tarama aşamasında bulunmasında, son yılların literatür çalışmasında sıkıntı yaşayabilir </a:t>
            </a:r>
            <a:r>
              <a:rPr lang="tr-TR" sz="2000" dirty="0"/>
              <a:t>(Nahcivan 2017)</a:t>
            </a:r>
            <a:r>
              <a:rPr lang="tr-TR" dirty="0"/>
              <a:t>.</a:t>
            </a:r>
          </a:p>
          <a:p>
            <a:pPr marL="0" indent="0">
              <a:buNone/>
            </a:pPr>
            <a:endParaRPr lang="tr-TR" dirty="0"/>
          </a:p>
        </p:txBody>
      </p:sp>
    </p:spTree>
    <p:extLst>
      <p:ext uri="{BB962C8B-B14F-4D97-AF65-F5344CB8AC3E}">
        <p14:creationId xmlns:p14="http://schemas.microsoft.com/office/powerpoint/2010/main" val="3207980310"/>
      </p:ext>
    </p:extLst>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036E6-C7AD-9040-9F33-6F1B9CA8DFF5}"/>
              </a:ext>
            </a:extLst>
          </p:cNvPr>
          <p:cNvSpPr>
            <a:spLocks noGrp="1"/>
          </p:cNvSpPr>
          <p:nvPr>
            <p:ph type="title"/>
          </p:nvPr>
        </p:nvSpPr>
        <p:spPr/>
        <p:txBody>
          <a:bodyPr/>
          <a:lstStyle/>
          <a:p>
            <a:r>
              <a:rPr lang="tr-TR" dirty="0">
                <a:solidFill>
                  <a:srgbClr val="FF0000"/>
                </a:solidFill>
              </a:rPr>
              <a:t>Kaynakları okuma, kritik etme ve yorumlama</a:t>
            </a:r>
          </a:p>
        </p:txBody>
      </p:sp>
      <p:sp>
        <p:nvSpPr>
          <p:cNvPr id="3" name="Content Placeholder 2">
            <a:extLst>
              <a:ext uri="{FF2B5EF4-FFF2-40B4-BE49-F238E27FC236}">
                <a16:creationId xmlns:a16="http://schemas.microsoft.com/office/drawing/2014/main" id="{403A7790-4BCC-9846-8078-CDC332FBD0BF}"/>
              </a:ext>
            </a:extLst>
          </p:cNvPr>
          <p:cNvSpPr>
            <a:spLocks noGrp="1"/>
          </p:cNvSpPr>
          <p:nvPr>
            <p:ph idx="1"/>
          </p:nvPr>
        </p:nvSpPr>
        <p:spPr/>
        <p:txBody>
          <a:bodyPr/>
          <a:lstStyle/>
          <a:p>
            <a:pPr marL="0" indent="0" algn="just">
              <a:buNone/>
            </a:pPr>
            <a:r>
              <a:rPr lang="tr-TR" dirty="0"/>
              <a:t>	Literatür taramasını ne zaman sonlandırmalıyız konusunda farklı görüşler bulunmaktadır. Çünkü veri doygunluğu önemli olduğu kadar eklenen yeni bilgilerin de olabileceği bilinmektedir. Bazı önerilerde son yıllarda yapılmış 30 araştırma çalışması gibi düşünülmektedir </a:t>
            </a:r>
            <a:r>
              <a:rPr lang="tr-TR" sz="2000" dirty="0"/>
              <a:t>(</a:t>
            </a:r>
            <a:r>
              <a:rPr lang="tr-TR" sz="2000" dirty="0" err="1"/>
              <a:t>Talbot</a:t>
            </a:r>
            <a:r>
              <a:rPr lang="tr-TR" sz="2000" dirty="0"/>
              <a:t> 1995)</a:t>
            </a:r>
            <a:r>
              <a:rPr lang="tr-TR" dirty="0"/>
              <a:t>.</a:t>
            </a:r>
          </a:p>
          <a:p>
            <a:endParaRPr lang="tr-TR" dirty="0"/>
          </a:p>
        </p:txBody>
      </p:sp>
    </p:spTree>
    <p:extLst>
      <p:ext uri="{BB962C8B-B14F-4D97-AF65-F5344CB8AC3E}">
        <p14:creationId xmlns:p14="http://schemas.microsoft.com/office/powerpoint/2010/main" val="4293899341"/>
      </p:ext>
    </p:extLst>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BA833-111F-8F4A-8763-781E8277AEC2}"/>
              </a:ext>
            </a:extLst>
          </p:cNvPr>
          <p:cNvSpPr>
            <a:spLocks noGrp="1"/>
          </p:cNvSpPr>
          <p:nvPr>
            <p:ph type="title"/>
          </p:nvPr>
        </p:nvSpPr>
        <p:spPr/>
        <p:txBody>
          <a:bodyPr/>
          <a:lstStyle/>
          <a:p>
            <a:r>
              <a:rPr lang="tr-TR" dirty="0">
                <a:solidFill>
                  <a:srgbClr val="FF0000"/>
                </a:solidFill>
              </a:rPr>
              <a:t>Literatür incelemesinde kullanılan kaynaklar </a:t>
            </a:r>
            <a:r>
              <a:rPr lang="tr-TR" sz="2000" dirty="0">
                <a:solidFill>
                  <a:srgbClr val="FF0000"/>
                </a:solidFill>
              </a:rPr>
              <a:t>(1) </a:t>
            </a:r>
            <a:endParaRPr lang="tr-TR" dirty="0">
              <a:solidFill>
                <a:srgbClr val="FF0000"/>
              </a:solidFill>
            </a:endParaRPr>
          </a:p>
        </p:txBody>
      </p:sp>
      <p:sp>
        <p:nvSpPr>
          <p:cNvPr id="3" name="Content Placeholder 2">
            <a:extLst>
              <a:ext uri="{FF2B5EF4-FFF2-40B4-BE49-F238E27FC236}">
                <a16:creationId xmlns:a16="http://schemas.microsoft.com/office/drawing/2014/main" id="{47CD5FA2-E5C2-0845-8D89-F213D032EB7B}"/>
              </a:ext>
            </a:extLst>
          </p:cNvPr>
          <p:cNvSpPr>
            <a:spLocks noGrp="1"/>
          </p:cNvSpPr>
          <p:nvPr>
            <p:ph idx="1"/>
          </p:nvPr>
        </p:nvSpPr>
        <p:spPr/>
        <p:txBody>
          <a:bodyPr/>
          <a:lstStyle/>
          <a:p>
            <a:pPr marL="0" indent="0" algn="just">
              <a:buNone/>
            </a:pPr>
            <a:r>
              <a:rPr lang="tr-TR" dirty="0"/>
              <a:t>Araştırmacı tarafından taranan ve bulunan kaynaklar birincil kaynak ve ikincil kaynak olma özelliği taşımaktadır. Araştırmacı çalışma süreci boyunca birinci kaynağa gitmeye özen göstermelidir. Çünkü ikincil kaynaklar birinci kaynakta verilen bilginin doğru ve yanlış yorumlanması özelliğine sahip olabilmektedir </a:t>
            </a:r>
            <a:r>
              <a:rPr lang="tr-TR" sz="2000" dirty="0"/>
              <a:t>(Nahcivan 2017)</a:t>
            </a:r>
            <a:r>
              <a:rPr lang="tr-TR" dirty="0"/>
              <a:t>.</a:t>
            </a:r>
          </a:p>
          <a:p>
            <a:pPr marL="0" indent="0">
              <a:buNone/>
            </a:pPr>
            <a:endParaRPr lang="tr-TR" dirty="0"/>
          </a:p>
          <a:p>
            <a:endParaRPr lang="tr-TR" dirty="0"/>
          </a:p>
        </p:txBody>
      </p:sp>
    </p:spTree>
    <p:extLst>
      <p:ext uri="{BB962C8B-B14F-4D97-AF65-F5344CB8AC3E}">
        <p14:creationId xmlns:p14="http://schemas.microsoft.com/office/powerpoint/2010/main" val="4267346124"/>
      </p:ext>
    </p:extLst>
  </p:cSld>
  <p:clrMapOvr>
    <a:masterClrMapping/>
  </p:clrMapOvr>
  <p:transition>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BA833-111F-8F4A-8763-781E8277AEC2}"/>
              </a:ext>
            </a:extLst>
          </p:cNvPr>
          <p:cNvSpPr>
            <a:spLocks noGrp="1"/>
          </p:cNvSpPr>
          <p:nvPr>
            <p:ph type="title"/>
          </p:nvPr>
        </p:nvSpPr>
        <p:spPr/>
        <p:txBody>
          <a:bodyPr/>
          <a:lstStyle/>
          <a:p>
            <a:r>
              <a:rPr lang="tr-TR" dirty="0">
                <a:solidFill>
                  <a:srgbClr val="FF0000"/>
                </a:solidFill>
              </a:rPr>
              <a:t>Literatür incelemesinde kullanılan kaynaklar </a:t>
            </a:r>
            <a:r>
              <a:rPr lang="tr-TR" sz="2000" dirty="0">
                <a:solidFill>
                  <a:srgbClr val="FF0000"/>
                </a:solidFill>
              </a:rPr>
              <a:t>(2) </a:t>
            </a:r>
          </a:p>
        </p:txBody>
      </p:sp>
      <p:sp>
        <p:nvSpPr>
          <p:cNvPr id="3" name="Content Placeholder 2">
            <a:extLst>
              <a:ext uri="{FF2B5EF4-FFF2-40B4-BE49-F238E27FC236}">
                <a16:creationId xmlns:a16="http://schemas.microsoft.com/office/drawing/2014/main" id="{47CD5FA2-E5C2-0845-8D89-F213D032EB7B}"/>
              </a:ext>
            </a:extLst>
          </p:cNvPr>
          <p:cNvSpPr>
            <a:spLocks noGrp="1"/>
          </p:cNvSpPr>
          <p:nvPr>
            <p:ph idx="1"/>
          </p:nvPr>
        </p:nvSpPr>
        <p:spPr/>
        <p:txBody>
          <a:bodyPr/>
          <a:lstStyle/>
          <a:p>
            <a:pPr marL="0" indent="0" algn="just">
              <a:buNone/>
            </a:pPr>
            <a:r>
              <a:rPr lang="tr-TR" dirty="0"/>
              <a:t>	Birincil kaynak, ilk elden/asıl kaynaktan elde edilen bilgidir. Araştırmayı yapan kişi ya da kişilerce yazılmış bilginin tamamını kapsamaktadır. Genellikle araştırmanının bulguları ve sonuçlarını içermektedir.</a:t>
            </a:r>
          </a:p>
          <a:p>
            <a:pPr marL="0" indent="0" algn="just">
              <a:buNone/>
            </a:pPr>
            <a:r>
              <a:rPr lang="tr-TR" dirty="0"/>
              <a:t>	İkincil kaynak ise orijinal bilginin başkasının yorumu ile elde edilen, ikinci el bilgidir </a:t>
            </a:r>
            <a:r>
              <a:rPr lang="tr-TR" sz="2000" dirty="0"/>
              <a:t>(Nahcivan 2017)</a:t>
            </a:r>
            <a:r>
              <a:rPr lang="tr-TR" dirty="0"/>
              <a:t>.</a:t>
            </a:r>
          </a:p>
          <a:p>
            <a:endParaRPr lang="tr-TR" dirty="0"/>
          </a:p>
        </p:txBody>
      </p:sp>
    </p:spTree>
    <p:extLst>
      <p:ext uri="{BB962C8B-B14F-4D97-AF65-F5344CB8AC3E}">
        <p14:creationId xmlns:p14="http://schemas.microsoft.com/office/powerpoint/2010/main" val="2223710728"/>
      </p:ext>
    </p:extLst>
  </p:cSld>
  <p:clrMapOvr>
    <a:masterClrMapping/>
  </p:clrMapOvr>
  <p:transition>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BA833-111F-8F4A-8763-781E8277AEC2}"/>
              </a:ext>
            </a:extLst>
          </p:cNvPr>
          <p:cNvSpPr>
            <a:spLocks noGrp="1"/>
          </p:cNvSpPr>
          <p:nvPr>
            <p:ph type="title"/>
          </p:nvPr>
        </p:nvSpPr>
        <p:spPr/>
        <p:txBody>
          <a:bodyPr/>
          <a:lstStyle/>
          <a:p>
            <a:r>
              <a:rPr lang="tr-TR" dirty="0">
                <a:solidFill>
                  <a:srgbClr val="FF0000"/>
                </a:solidFill>
              </a:rPr>
              <a:t>Literatür incelemesinde kullanılan kaynaklar </a:t>
            </a:r>
            <a:r>
              <a:rPr lang="tr-TR" sz="2000" dirty="0">
                <a:solidFill>
                  <a:srgbClr val="FF0000"/>
                </a:solidFill>
              </a:rPr>
              <a:t>(3)</a:t>
            </a:r>
            <a:r>
              <a:rPr lang="tr-TR" dirty="0">
                <a:solidFill>
                  <a:srgbClr val="FF0000"/>
                </a:solidFill>
              </a:rPr>
              <a:t> </a:t>
            </a:r>
          </a:p>
        </p:txBody>
      </p:sp>
      <p:sp>
        <p:nvSpPr>
          <p:cNvPr id="3" name="Content Placeholder 2">
            <a:extLst>
              <a:ext uri="{FF2B5EF4-FFF2-40B4-BE49-F238E27FC236}">
                <a16:creationId xmlns:a16="http://schemas.microsoft.com/office/drawing/2014/main" id="{47CD5FA2-E5C2-0845-8D89-F213D032EB7B}"/>
              </a:ext>
            </a:extLst>
          </p:cNvPr>
          <p:cNvSpPr>
            <a:spLocks noGrp="1"/>
          </p:cNvSpPr>
          <p:nvPr>
            <p:ph idx="1"/>
          </p:nvPr>
        </p:nvSpPr>
        <p:spPr/>
        <p:txBody>
          <a:bodyPr/>
          <a:lstStyle/>
          <a:p>
            <a:r>
              <a:rPr lang="tr-TR" dirty="0" err="1"/>
              <a:t>Katologlar</a:t>
            </a:r>
            <a:endParaRPr lang="tr-TR" dirty="0"/>
          </a:p>
          <a:p>
            <a:r>
              <a:rPr lang="tr-TR" dirty="0"/>
              <a:t>Kitaplar</a:t>
            </a:r>
          </a:p>
          <a:p>
            <a:r>
              <a:rPr lang="tr-TR" dirty="0"/>
              <a:t>İndeksler</a:t>
            </a:r>
          </a:p>
          <a:p>
            <a:r>
              <a:rPr lang="tr-TR" dirty="0"/>
              <a:t>Dergiler</a:t>
            </a:r>
          </a:p>
          <a:p>
            <a:r>
              <a:rPr lang="tr-TR" dirty="0"/>
              <a:t>Bilimsel ve mesleki toplantı raporları</a:t>
            </a:r>
          </a:p>
          <a:p>
            <a:r>
              <a:rPr lang="tr-TR" dirty="0"/>
              <a:t>Arama motorları</a:t>
            </a:r>
          </a:p>
          <a:p>
            <a:r>
              <a:rPr lang="tr-TR" dirty="0"/>
              <a:t>Veri tabanları </a:t>
            </a:r>
            <a:r>
              <a:rPr lang="tr-TR" sz="2000" dirty="0"/>
              <a:t>(Nahcivan 2017)</a:t>
            </a:r>
            <a:r>
              <a:rPr lang="tr-TR" dirty="0"/>
              <a:t>.</a:t>
            </a:r>
          </a:p>
          <a:p>
            <a:endParaRPr lang="tr-TR" dirty="0"/>
          </a:p>
          <a:p>
            <a:endParaRPr lang="tr-TR" dirty="0"/>
          </a:p>
        </p:txBody>
      </p:sp>
    </p:spTree>
    <p:extLst>
      <p:ext uri="{BB962C8B-B14F-4D97-AF65-F5344CB8AC3E}">
        <p14:creationId xmlns:p14="http://schemas.microsoft.com/office/powerpoint/2010/main" val="3920265438"/>
      </p:ext>
    </p:extLst>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036E6-C7AD-9040-9F33-6F1B9CA8DFF5}"/>
              </a:ext>
            </a:extLst>
          </p:cNvPr>
          <p:cNvSpPr>
            <a:spLocks noGrp="1"/>
          </p:cNvSpPr>
          <p:nvPr>
            <p:ph type="title"/>
          </p:nvPr>
        </p:nvSpPr>
        <p:spPr/>
        <p:txBody>
          <a:bodyPr/>
          <a:lstStyle/>
          <a:p>
            <a:r>
              <a:rPr lang="tr-TR" dirty="0">
                <a:solidFill>
                  <a:srgbClr val="FF0000"/>
                </a:solidFill>
              </a:rPr>
              <a:t>Literatür</a:t>
            </a:r>
          </a:p>
        </p:txBody>
      </p:sp>
      <p:sp>
        <p:nvSpPr>
          <p:cNvPr id="3" name="Content Placeholder 2">
            <a:extLst>
              <a:ext uri="{FF2B5EF4-FFF2-40B4-BE49-F238E27FC236}">
                <a16:creationId xmlns:a16="http://schemas.microsoft.com/office/drawing/2014/main" id="{403A7790-4BCC-9846-8078-CDC332FBD0BF}"/>
              </a:ext>
            </a:extLst>
          </p:cNvPr>
          <p:cNvSpPr>
            <a:spLocks noGrp="1"/>
          </p:cNvSpPr>
          <p:nvPr>
            <p:ph idx="1"/>
          </p:nvPr>
        </p:nvSpPr>
        <p:spPr/>
        <p:txBody>
          <a:bodyPr/>
          <a:lstStyle/>
          <a:p>
            <a:pPr marL="0" indent="0" algn="just">
              <a:buNone/>
            </a:pPr>
            <a:r>
              <a:rPr lang="tr-TR" dirty="0"/>
              <a:t>	Araştırma dilinde literatür çoğunlukla yayınlanmış her türlü belgeyi (kitap, tez, dergi, gazete, haber bülteni, broşür, mektup, slayt) tanımlamak için kullanılır. </a:t>
            </a:r>
          </a:p>
          <a:p>
            <a:pPr marL="0" indent="0" algn="just">
              <a:buNone/>
            </a:pPr>
            <a:r>
              <a:rPr lang="tr-TR" dirty="0"/>
              <a:t>	Hemşirelerin gelecekte hem araştırma yapmak ve araştırma bulgularını kullanmak için araştırmacı rolünde literatür tarama önemlidir </a:t>
            </a:r>
            <a:r>
              <a:rPr lang="tr-TR" sz="2000" dirty="0"/>
              <a:t>(Nahcivan 2017; </a:t>
            </a:r>
            <a:r>
              <a:rPr lang="tr-TR" sz="2000" dirty="0" err="1"/>
              <a:t>Talbot</a:t>
            </a:r>
            <a:r>
              <a:rPr lang="tr-TR" sz="2000" dirty="0"/>
              <a:t> 1995)</a:t>
            </a:r>
            <a:r>
              <a:rPr lang="tr-TR" dirty="0"/>
              <a:t>.</a:t>
            </a:r>
          </a:p>
          <a:p>
            <a:endParaRPr lang="tr-TR" dirty="0"/>
          </a:p>
          <a:p>
            <a:endParaRPr lang="tr-TR" dirty="0"/>
          </a:p>
        </p:txBody>
      </p:sp>
    </p:spTree>
    <p:extLst>
      <p:ext uri="{BB962C8B-B14F-4D97-AF65-F5344CB8AC3E}">
        <p14:creationId xmlns:p14="http://schemas.microsoft.com/office/powerpoint/2010/main" val="869789971"/>
      </p:ext>
    </p:extLst>
  </p:cSld>
  <p:clrMapOvr>
    <a:masterClrMapping/>
  </p:clrMapOvr>
  <p:transition>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036E6-C7AD-9040-9F33-6F1B9CA8DFF5}"/>
              </a:ext>
            </a:extLst>
          </p:cNvPr>
          <p:cNvSpPr>
            <a:spLocks noGrp="1"/>
          </p:cNvSpPr>
          <p:nvPr>
            <p:ph type="title"/>
          </p:nvPr>
        </p:nvSpPr>
        <p:spPr/>
        <p:txBody>
          <a:bodyPr/>
          <a:lstStyle/>
          <a:p>
            <a:r>
              <a:rPr lang="tr-TR" dirty="0">
                <a:solidFill>
                  <a:srgbClr val="FF0000"/>
                </a:solidFill>
              </a:rPr>
              <a:t>Kütüphane kullanımı</a:t>
            </a:r>
          </a:p>
        </p:txBody>
      </p:sp>
      <p:sp>
        <p:nvSpPr>
          <p:cNvPr id="3" name="Content Placeholder 2">
            <a:extLst>
              <a:ext uri="{FF2B5EF4-FFF2-40B4-BE49-F238E27FC236}">
                <a16:creationId xmlns:a16="http://schemas.microsoft.com/office/drawing/2014/main" id="{403A7790-4BCC-9846-8078-CDC332FBD0BF}"/>
              </a:ext>
            </a:extLst>
          </p:cNvPr>
          <p:cNvSpPr>
            <a:spLocks noGrp="1"/>
          </p:cNvSpPr>
          <p:nvPr>
            <p:ph idx="1"/>
          </p:nvPr>
        </p:nvSpPr>
        <p:spPr/>
        <p:txBody>
          <a:bodyPr/>
          <a:lstStyle/>
          <a:p>
            <a:pPr marL="0" indent="0" algn="just">
              <a:buNone/>
            </a:pPr>
            <a:r>
              <a:rPr lang="tr-TR" sz="2800" dirty="0"/>
              <a:t>	Kütüphane kullanımı literatür taranması açısından önemli bir konudur. Kütüphane kullanımında basılı ve basılı olmayan online kaynaklara ulaşmak önemlidir. Basılı kaynakların ilgili kurumlardan ödünç alınması ve basılı olmayan online kaynaklara ulaşmada enstitü ve okulların izin verdiği veri tabanlarında tarama yapma imkanları bulunmaktadır </a:t>
            </a:r>
            <a:r>
              <a:rPr lang="tr-TR" sz="2000" dirty="0"/>
              <a:t>(Nahcivan 2017)</a:t>
            </a:r>
            <a:r>
              <a:rPr lang="tr-TR" sz="2800" dirty="0"/>
              <a:t>.</a:t>
            </a:r>
          </a:p>
          <a:p>
            <a:pPr marL="0" indent="0" algn="just">
              <a:buNone/>
            </a:pPr>
            <a:r>
              <a:rPr lang="tr-TR" sz="2800" dirty="0"/>
              <a:t>	Kütüphane hizmetleri hem </a:t>
            </a:r>
            <a:r>
              <a:rPr lang="tr-TR" sz="2800" dirty="0" err="1"/>
              <a:t>real</a:t>
            </a:r>
            <a:r>
              <a:rPr lang="tr-TR" sz="2800" dirty="0"/>
              <a:t> hem de online olarak kullanılabilir.</a:t>
            </a:r>
          </a:p>
        </p:txBody>
      </p:sp>
    </p:spTree>
    <p:extLst>
      <p:ext uri="{BB962C8B-B14F-4D97-AF65-F5344CB8AC3E}">
        <p14:creationId xmlns:p14="http://schemas.microsoft.com/office/powerpoint/2010/main" val="2948973768"/>
      </p:ext>
    </p:extLst>
  </p:cSld>
  <p:clrMapOvr>
    <a:masterClrMapping/>
  </p:clrMapOvr>
  <p:transition>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036E6-C7AD-9040-9F33-6F1B9CA8DFF5}"/>
              </a:ext>
            </a:extLst>
          </p:cNvPr>
          <p:cNvSpPr>
            <a:spLocks noGrp="1"/>
          </p:cNvSpPr>
          <p:nvPr>
            <p:ph type="title"/>
          </p:nvPr>
        </p:nvSpPr>
        <p:spPr/>
        <p:txBody>
          <a:bodyPr/>
          <a:lstStyle/>
          <a:p>
            <a:r>
              <a:rPr lang="tr-TR" dirty="0">
                <a:solidFill>
                  <a:srgbClr val="FF0000"/>
                </a:solidFill>
              </a:rPr>
              <a:t>Kütüphane kullanımı</a:t>
            </a:r>
          </a:p>
        </p:txBody>
      </p:sp>
      <p:pic>
        <p:nvPicPr>
          <p:cNvPr id="5" name="Content Placeholder 4">
            <a:extLst>
              <a:ext uri="{FF2B5EF4-FFF2-40B4-BE49-F238E27FC236}">
                <a16:creationId xmlns:a16="http://schemas.microsoft.com/office/drawing/2014/main" id="{0E915F05-C0A3-A04F-A367-1292AA1A56A8}"/>
              </a:ext>
            </a:extLst>
          </p:cNvPr>
          <p:cNvPicPr>
            <a:picLocks noGrp="1" noChangeAspect="1"/>
          </p:cNvPicPr>
          <p:nvPr>
            <p:ph idx="1"/>
          </p:nvPr>
        </p:nvPicPr>
        <p:blipFill>
          <a:blip r:embed="rId2"/>
          <a:stretch>
            <a:fillRect/>
          </a:stretch>
        </p:blipFill>
        <p:spPr>
          <a:xfrm>
            <a:off x="0" y="1495527"/>
            <a:ext cx="12192000" cy="5519227"/>
          </a:xfrm>
        </p:spPr>
      </p:pic>
      <p:sp>
        <p:nvSpPr>
          <p:cNvPr id="6" name="Rectangle 5">
            <a:extLst>
              <a:ext uri="{FF2B5EF4-FFF2-40B4-BE49-F238E27FC236}">
                <a16:creationId xmlns:a16="http://schemas.microsoft.com/office/drawing/2014/main" id="{16F1A879-180C-DE46-8534-6680C166214D}"/>
              </a:ext>
            </a:extLst>
          </p:cNvPr>
          <p:cNvSpPr/>
          <p:nvPr/>
        </p:nvSpPr>
        <p:spPr>
          <a:xfrm>
            <a:off x="4129413" y="1033862"/>
            <a:ext cx="4349406" cy="461665"/>
          </a:xfrm>
          <a:prstGeom prst="rect">
            <a:avLst/>
          </a:prstGeom>
        </p:spPr>
        <p:txBody>
          <a:bodyPr wrap="square">
            <a:spAutoFit/>
          </a:bodyPr>
          <a:lstStyle/>
          <a:p>
            <a:r>
              <a:rPr lang="tr-TR" sz="2400" dirty="0">
                <a:hlinkClick r:id="rId3"/>
              </a:rPr>
              <a:t>http://library.sdu.edu.tr</a:t>
            </a:r>
            <a:endParaRPr lang="tr-TR" sz="2400" dirty="0"/>
          </a:p>
        </p:txBody>
      </p:sp>
    </p:spTree>
    <p:extLst>
      <p:ext uri="{BB962C8B-B14F-4D97-AF65-F5344CB8AC3E}">
        <p14:creationId xmlns:p14="http://schemas.microsoft.com/office/powerpoint/2010/main" val="476561216"/>
      </p:ext>
    </p:extLst>
  </p:cSld>
  <p:clrMapOvr>
    <a:masterClrMapping/>
  </p:clrMapOvr>
  <p:transition>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036E6-C7AD-9040-9F33-6F1B9CA8DFF5}"/>
              </a:ext>
            </a:extLst>
          </p:cNvPr>
          <p:cNvSpPr>
            <a:spLocks noGrp="1"/>
          </p:cNvSpPr>
          <p:nvPr>
            <p:ph type="title"/>
          </p:nvPr>
        </p:nvSpPr>
        <p:spPr/>
        <p:txBody>
          <a:bodyPr/>
          <a:lstStyle/>
          <a:p>
            <a:r>
              <a:rPr lang="tr-TR" dirty="0">
                <a:solidFill>
                  <a:srgbClr val="FF0000"/>
                </a:solidFill>
              </a:rPr>
              <a:t>Kütüphane kullanımı</a:t>
            </a:r>
          </a:p>
        </p:txBody>
      </p:sp>
      <p:pic>
        <p:nvPicPr>
          <p:cNvPr id="8" name="Content Placeholder 7">
            <a:extLst>
              <a:ext uri="{FF2B5EF4-FFF2-40B4-BE49-F238E27FC236}">
                <a16:creationId xmlns:a16="http://schemas.microsoft.com/office/drawing/2014/main" id="{621DC229-BF97-F04E-B862-714B709E90F1}"/>
              </a:ext>
            </a:extLst>
          </p:cNvPr>
          <p:cNvPicPr>
            <a:picLocks noGrp="1" noChangeAspect="1"/>
          </p:cNvPicPr>
          <p:nvPr>
            <p:ph idx="1"/>
          </p:nvPr>
        </p:nvPicPr>
        <p:blipFill>
          <a:blip r:embed="rId2"/>
          <a:stretch>
            <a:fillRect/>
          </a:stretch>
        </p:blipFill>
        <p:spPr>
          <a:xfrm>
            <a:off x="3316941" y="1149531"/>
            <a:ext cx="8875059" cy="5708469"/>
          </a:xfrm>
        </p:spPr>
      </p:pic>
      <p:sp>
        <p:nvSpPr>
          <p:cNvPr id="6" name="Rectangle 5">
            <a:extLst>
              <a:ext uri="{FF2B5EF4-FFF2-40B4-BE49-F238E27FC236}">
                <a16:creationId xmlns:a16="http://schemas.microsoft.com/office/drawing/2014/main" id="{16F1A879-180C-DE46-8534-6680C166214D}"/>
              </a:ext>
            </a:extLst>
          </p:cNvPr>
          <p:cNvSpPr/>
          <p:nvPr/>
        </p:nvSpPr>
        <p:spPr>
          <a:xfrm>
            <a:off x="276382" y="1859340"/>
            <a:ext cx="3040559" cy="4031873"/>
          </a:xfrm>
          <a:prstGeom prst="rect">
            <a:avLst/>
          </a:prstGeom>
        </p:spPr>
        <p:txBody>
          <a:bodyPr wrap="square">
            <a:spAutoFit/>
          </a:bodyPr>
          <a:lstStyle/>
          <a:p>
            <a:r>
              <a:rPr lang="tr-TR" sz="3200" dirty="0"/>
              <a:t>Arama yaparken veri tabanları için araştırmak istenen anahtar kelime, ilgili kutucuğa yazılarak arama yapılmalıdır.</a:t>
            </a:r>
          </a:p>
        </p:txBody>
      </p:sp>
    </p:spTree>
    <p:extLst>
      <p:ext uri="{BB962C8B-B14F-4D97-AF65-F5344CB8AC3E}">
        <p14:creationId xmlns:p14="http://schemas.microsoft.com/office/powerpoint/2010/main" val="164415099"/>
      </p:ext>
    </p:extLst>
  </p:cSld>
  <p:clrMapOvr>
    <a:masterClrMapping/>
  </p:clrMapOvr>
  <p:transition>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D06BD-A61D-FF49-9885-F616F2A4AF78}"/>
              </a:ext>
            </a:extLst>
          </p:cNvPr>
          <p:cNvSpPr>
            <a:spLocks noGrp="1"/>
          </p:cNvSpPr>
          <p:nvPr>
            <p:ph type="title"/>
          </p:nvPr>
        </p:nvSpPr>
        <p:spPr/>
        <p:txBody>
          <a:bodyPr/>
          <a:lstStyle/>
          <a:p>
            <a:r>
              <a:rPr lang="tr-TR" dirty="0">
                <a:solidFill>
                  <a:srgbClr val="FF0000"/>
                </a:solidFill>
              </a:rPr>
              <a:t>Kütüphane Kullanımı</a:t>
            </a:r>
          </a:p>
        </p:txBody>
      </p:sp>
      <p:pic>
        <p:nvPicPr>
          <p:cNvPr id="5" name="Content Placeholder 4">
            <a:extLst>
              <a:ext uri="{FF2B5EF4-FFF2-40B4-BE49-F238E27FC236}">
                <a16:creationId xmlns:a16="http://schemas.microsoft.com/office/drawing/2014/main" id="{B523E46C-0D5F-464C-A50A-7CFF2A3A4352}"/>
              </a:ext>
            </a:extLst>
          </p:cNvPr>
          <p:cNvPicPr>
            <a:picLocks noGrp="1" noChangeAspect="1"/>
          </p:cNvPicPr>
          <p:nvPr>
            <p:ph idx="1"/>
          </p:nvPr>
        </p:nvPicPr>
        <p:blipFill>
          <a:blip r:embed="rId2"/>
          <a:stretch>
            <a:fillRect/>
          </a:stretch>
        </p:blipFill>
        <p:spPr>
          <a:xfrm>
            <a:off x="3263154" y="1680132"/>
            <a:ext cx="8928846" cy="5177868"/>
          </a:xfrm>
        </p:spPr>
      </p:pic>
      <p:sp>
        <p:nvSpPr>
          <p:cNvPr id="6" name="TextBox 5">
            <a:extLst>
              <a:ext uri="{FF2B5EF4-FFF2-40B4-BE49-F238E27FC236}">
                <a16:creationId xmlns:a16="http://schemas.microsoft.com/office/drawing/2014/main" id="{CD727CD2-951F-9744-A26C-29D049F4911F}"/>
              </a:ext>
            </a:extLst>
          </p:cNvPr>
          <p:cNvSpPr txBox="1"/>
          <p:nvPr/>
        </p:nvSpPr>
        <p:spPr>
          <a:xfrm>
            <a:off x="573742" y="2026022"/>
            <a:ext cx="2671482" cy="3108543"/>
          </a:xfrm>
          <a:prstGeom prst="rect">
            <a:avLst/>
          </a:prstGeom>
          <a:noFill/>
        </p:spPr>
        <p:txBody>
          <a:bodyPr wrap="square" rtlCol="0">
            <a:spAutoFit/>
          </a:bodyPr>
          <a:lstStyle/>
          <a:p>
            <a:r>
              <a:rPr lang="tr-TR" sz="2800" dirty="0"/>
              <a:t>Veri tabanları; </a:t>
            </a:r>
            <a:r>
              <a:rPr lang="tr-TR" sz="2800" i="1" dirty="0"/>
              <a:t>elektronik dergiler, atıf veri tabanları, tez veri tabanları, elektronik kitaplar</a:t>
            </a:r>
          </a:p>
        </p:txBody>
      </p:sp>
    </p:spTree>
    <p:extLst>
      <p:ext uri="{BB962C8B-B14F-4D97-AF65-F5344CB8AC3E}">
        <p14:creationId xmlns:p14="http://schemas.microsoft.com/office/powerpoint/2010/main" val="2605251552"/>
      </p:ext>
    </p:extLst>
  </p:cSld>
  <p:clrMapOvr>
    <a:masterClrMapping/>
  </p:clrMapOvr>
  <p:transition>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119D1-4F20-9B44-90A0-51B519244C48}"/>
              </a:ext>
            </a:extLst>
          </p:cNvPr>
          <p:cNvSpPr>
            <a:spLocks noGrp="1"/>
          </p:cNvSpPr>
          <p:nvPr>
            <p:ph type="title"/>
          </p:nvPr>
        </p:nvSpPr>
        <p:spPr/>
        <p:txBody>
          <a:bodyPr/>
          <a:lstStyle/>
          <a:p>
            <a:r>
              <a:rPr lang="tr-TR" dirty="0">
                <a:solidFill>
                  <a:srgbClr val="FF0000"/>
                </a:solidFill>
              </a:rPr>
              <a:t>Kütüphane kullanımı</a:t>
            </a:r>
          </a:p>
        </p:txBody>
      </p:sp>
      <p:pic>
        <p:nvPicPr>
          <p:cNvPr id="5" name="Content Placeholder 4">
            <a:extLst>
              <a:ext uri="{FF2B5EF4-FFF2-40B4-BE49-F238E27FC236}">
                <a16:creationId xmlns:a16="http://schemas.microsoft.com/office/drawing/2014/main" id="{DC1B5026-A12D-4D43-A573-AEB24AF5FD79}"/>
              </a:ext>
            </a:extLst>
          </p:cNvPr>
          <p:cNvPicPr>
            <a:picLocks noGrp="1" noChangeAspect="1"/>
          </p:cNvPicPr>
          <p:nvPr>
            <p:ph idx="1"/>
          </p:nvPr>
        </p:nvPicPr>
        <p:blipFill>
          <a:blip r:embed="rId2"/>
          <a:stretch>
            <a:fillRect/>
          </a:stretch>
        </p:blipFill>
        <p:spPr>
          <a:xfrm>
            <a:off x="0" y="1056867"/>
            <a:ext cx="12192000" cy="5801133"/>
          </a:xfrm>
        </p:spPr>
      </p:pic>
    </p:spTree>
    <p:extLst>
      <p:ext uri="{BB962C8B-B14F-4D97-AF65-F5344CB8AC3E}">
        <p14:creationId xmlns:p14="http://schemas.microsoft.com/office/powerpoint/2010/main" val="1097937196"/>
      </p:ext>
    </p:extLst>
  </p:cSld>
  <p:clrMapOvr>
    <a:masterClrMapping/>
  </p:clrMapOvr>
  <p:transition>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036E6-C7AD-9040-9F33-6F1B9CA8DFF5}"/>
              </a:ext>
            </a:extLst>
          </p:cNvPr>
          <p:cNvSpPr>
            <a:spLocks noGrp="1"/>
          </p:cNvSpPr>
          <p:nvPr>
            <p:ph type="title"/>
          </p:nvPr>
        </p:nvSpPr>
        <p:spPr/>
        <p:txBody>
          <a:bodyPr/>
          <a:lstStyle/>
          <a:p>
            <a:r>
              <a:rPr lang="tr-TR" dirty="0">
                <a:solidFill>
                  <a:srgbClr val="FF0000"/>
                </a:solidFill>
              </a:rPr>
              <a:t>Kütüphane kullanımı</a:t>
            </a:r>
          </a:p>
        </p:txBody>
      </p:sp>
      <p:pic>
        <p:nvPicPr>
          <p:cNvPr id="7" name="Picture 6">
            <a:extLst>
              <a:ext uri="{FF2B5EF4-FFF2-40B4-BE49-F238E27FC236}">
                <a16:creationId xmlns:a16="http://schemas.microsoft.com/office/drawing/2014/main" id="{8AE0F881-BE99-9E4E-A103-25305278D47D}"/>
              </a:ext>
            </a:extLst>
          </p:cNvPr>
          <p:cNvPicPr>
            <a:picLocks noChangeAspect="1"/>
          </p:cNvPicPr>
          <p:nvPr/>
        </p:nvPicPr>
        <p:blipFill>
          <a:blip r:embed="rId2"/>
          <a:stretch>
            <a:fillRect/>
          </a:stretch>
        </p:blipFill>
        <p:spPr>
          <a:xfrm>
            <a:off x="0" y="1280973"/>
            <a:ext cx="12192000" cy="5577027"/>
          </a:xfrm>
          <a:prstGeom prst="rect">
            <a:avLst/>
          </a:prstGeom>
        </p:spPr>
      </p:pic>
    </p:spTree>
    <p:extLst>
      <p:ext uri="{BB962C8B-B14F-4D97-AF65-F5344CB8AC3E}">
        <p14:creationId xmlns:p14="http://schemas.microsoft.com/office/powerpoint/2010/main" val="4124771846"/>
      </p:ext>
    </p:extLst>
  </p:cSld>
  <p:clrMapOvr>
    <a:masterClrMapping/>
  </p:clrMapOvr>
  <p:transition>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036E6-C7AD-9040-9F33-6F1B9CA8DFF5}"/>
              </a:ext>
            </a:extLst>
          </p:cNvPr>
          <p:cNvSpPr>
            <a:spLocks noGrp="1"/>
          </p:cNvSpPr>
          <p:nvPr>
            <p:ph type="title"/>
          </p:nvPr>
        </p:nvSpPr>
        <p:spPr/>
        <p:txBody>
          <a:bodyPr/>
          <a:lstStyle/>
          <a:p>
            <a:r>
              <a:rPr lang="tr-TR" dirty="0">
                <a:solidFill>
                  <a:srgbClr val="FF0000"/>
                </a:solidFill>
              </a:rPr>
              <a:t>Kütüphane kullanımı</a:t>
            </a:r>
          </a:p>
        </p:txBody>
      </p:sp>
      <p:pic>
        <p:nvPicPr>
          <p:cNvPr id="4" name="Picture 3">
            <a:extLst>
              <a:ext uri="{FF2B5EF4-FFF2-40B4-BE49-F238E27FC236}">
                <a16:creationId xmlns:a16="http://schemas.microsoft.com/office/drawing/2014/main" id="{6A3DA778-1F0C-0A4A-AE67-D3F5BB095240}"/>
              </a:ext>
            </a:extLst>
          </p:cNvPr>
          <p:cNvPicPr>
            <a:picLocks noChangeAspect="1"/>
          </p:cNvPicPr>
          <p:nvPr/>
        </p:nvPicPr>
        <p:blipFill>
          <a:blip r:embed="rId2"/>
          <a:stretch>
            <a:fillRect/>
          </a:stretch>
        </p:blipFill>
        <p:spPr>
          <a:xfrm>
            <a:off x="0" y="1672046"/>
            <a:ext cx="12083143" cy="5185954"/>
          </a:xfrm>
          <a:prstGeom prst="rect">
            <a:avLst/>
          </a:prstGeom>
        </p:spPr>
      </p:pic>
      <p:sp>
        <p:nvSpPr>
          <p:cNvPr id="5" name="Rectangle 4">
            <a:extLst>
              <a:ext uri="{FF2B5EF4-FFF2-40B4-BE49-F238E27FC236}">
                <a16:creationId xmlns:a16="http://schemas.microsoft.com/office/drawing/2014/main" id="{059930FA-D821-4643-89FC-B36C3A615D21}"/>
              </a:ext>
            </a:extLst>
          </p:cNvPr>
          <p:cNvSpPr/>
          <p:nvPr/>
        </p:nvSpPr>
        <p:spPr>
          <a:xfrm>
            <a:off x="457239" y="1048306"/>
            <a:ext cx="11125161" cy="369332"/>
          </a:xfrm>
          <a:prstGeom prst="rect">
            <a:avLst/>
          </a:prstGeom>
        </p:spPr>
        <p:txBody>
          <a:bodyPr wrap="none">
            <a:spAutoFit/>
          </a:bodyPr>
          <a:lstStyle/>
          <a:p>
            <a:r>
              <a:rPr lang="tr-TR" dirty="0">
                <a:hlinkClick r:id="rId3"/>
              </a:rPr>
              <a:t>http://kutuphane.sdu.edu.tr/duyurular/52</a:t>
            </a:r>
            <a:r>
              <a:rPr lang="tr-TR" dirty="0"/>
              <a:t> Kampüs dışından erişim sağlanması için ilgili adımlar linktedir.</a:t>
            </a:r>
          </a:p>
        </p:txBody>
      </p:sp>
    </p:spTree>
    <p:extLst>
      <p:ext uri="{BB962C8B-B14F-4D97-AF65-F5344CB8AC3E}">
        <p14:creationId xmlns:p14="http://schemas.microsoft.com/office/powerpoint/2010/main" val="295487609"/>
      </p:ext>
    </p:extLst>
  </p:cSld>
  <p:clrMapOvr>
    <a:masterClrMapping/>
  </p:clrMapOvr>
  <p:transition>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036E6-C7AD-9040-9F33-6F1B9CA8DFF5}"/>
              </a:ext>
            </a:extLst>
          </p:cNvPr>
          <p:cNvSpPr>
            <a:spLocks noGrp="1"/>
          </p:cNvSpPr>
          <p:nvPr>
            <p:ph type="title"/>
          </p:nvPr>
        </p:nvSpPr>
        <p:spPr>
          <a:xfrm>
            <a:off x="609600" y="274638"/>
            <a:ext cx="10972800" cy="793219"/>
          </a:xfrm>
        </p:spPr>
        <p:txBody>
          <a:bodyPr/>
          <a:lstStyle/>
          <a:p>
            <a:r>
              <a:rPr lang="tr-TR" dirty="0">
                <a:solidFill>
                  <a:srgbClr val="FF0000"/>
                </a:solidFill>
              </a:rPr>
              <a:t>Kütüphane kullanımı</a:t>
            </a:r>
          </a:p>
        </p:txBody>
      </p:sp>
      <p:pic>
        <p:nvPicPr>
          <p:cNvPr id="4" name="Picture 3">
            <a:extLst>
              <a:ext uri="{FF2B5EF4-FFF2-40B4-BE49-F238E27FC236}">
                <a16:creationId xmlns:a16="http://schemas.microsoft.com/office/drawing/2014/main" id="{E72D9DD3-83CF-8A41-91BC-FA5DE4A3C22E}"/>
              </a:ext>
            </a:extLst>
          </p:cNvPr>
          <p:cNvPicPr>
            <a:picLocks noChangeAspect="1"/>
          </p:cNvPicPr>
          <p:nvPr/>
        </p:nvPicPr>
        <p:blipFill>
          <a:blip r:embed="rId2"/>
          <a:stretch>
            <a:fillRect/>
          </a:stretch>
        </p:blipFill>
        <p:spPr>
          <a:xfrm>
            <a:off x="0" y="1148996"/>
            <a:ext cx="4708663" cy="5709004"/>
          </a:xfrm>
          <a:prstGeom prst="rect">
            <a:avLst/>
          </a:prstGeom>
        </p:spPr>
      </p:pic>
      <p:pic>
        <p:nvPicPr>
          <p:cNvPr id="6" name="Picture 5">
            <a:extLst>
              <a:ext uri="{FF2B5EF4-FFF2-40B4-BE49-F238E27FC236}">
                <a16:creationId xmlns:a16="http://schemas.microsoft.com/office/drawing/2014/main" id="{5B1F077E-650F-8A41-B0AC-D7E05CDDA84B}"/>
              </a:ext>
            </a:extLst>
          </p:cNvPr>
          <p:cNvPicPr>
            <a:picLocks noChangeAspect="1"/>
          </p:cNvPicPr>
          <p:nvPr/>
        </p:nvPicPr>
        <p:blipFill>
          <a:blip r:embed="rId3"/>
          <a:stretch>
            <a:fillRect/>
          </a:stretch>
        </p:blipFill>
        <p:spPr>
          <a:xfrm>
            <a:off x="6096000" y="1067857"/>
            <a:ext cx="4589417" cy="5790143"/>
          </a:xfrm>
          <a:prstGeom prst="rect">
            <a:avLst/>
          </a:prstGeom>
        </p:spPr>
      </p:pic>
    </p:spTree>
    <p:extLst>
      <p:ext uri="{BB962C8B-B14F-4D97-AF65-F5344CB8AC3E}">
        <p14:creationId xmlns:p14="http://schemas.microsoft.com/office/powerpoint/2010/main" val="3621958533"/>
      </p:ext>
    </p:extLst>
  </p:cSld>
  <p:clrMapOvr>
    <a:masterClrMapping/>
  </p:clrMapOvr>
  <p:transition>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BA833-111F-8F4A-8763-781E8277AEC2}"/>
              </a:ext>
            </a:extLst>
          </p:cNvPr>
          <p:cNvSpPr>
            <a:spLocks noGrp="1"/>
          </p:cNvSpPr>
          <p:nvPr>
            <p:ph type="title"/>
          </p:nvPr>
        </p:nvSpPr>
        <p:spPr/>
        <p:txBody>
          <a:bodyPr/>
          <a:lstStyle/>
          <a:p>
            <a:r>
              <a:rPr lang="tr-TR" dirty="0">
                <a:solidFill>
                  <a:srgbClr val="FF0000"/>
                </a:solidFill>
              </a:rPr>
              <a:t>Veri Tabanları</a:t>
            </a:r>
          </a:p>
        </p:txBody>
      </p:sp>
      <p:sp>
        <p:nvSpPr>
          <p:cNvPr id="3" name="Content Placeholder 2">
            <a:extLst>
              <a:ext uri="{FF2B5EF4-FFF2-40B4-BE49-F238E27FC236}">
                <a16:creationId xmlns:a16="http://schemas.microsoft.com/office/drawing/2014/main" id="{47CD5FA2-E5C2-0845-8D89-F213D032EB7B}"/>
              </a:ext>
            </a:extLst>
          </p:cNvPr>
          <p:cNvSpPr>
            <a:spLocks noGrp="1"/>
          </p:cNvSpPr>
          <p:nvPr>
            <p:ph idx="1"/>
          </p:nvPr>
        </p:nvSpPr>
        <p:spPr>
          <a:xfrm>
            <a:off x="182880" y="1384982"/>
            <a:ext cx="12009120" cy="4525963"/>
          </a:xfrm>
        </p:spPr>
        <p:txBody>
          <a:bodyPr/>
          <a:lstStyle/>
          <a:p>
            <a:pPr marL="0" indent="0">
              <a:buNone/>
            </a:pPr>
            <a:r>
              <a:rPr lang="tr-TR" dirty="0"/>
              <a:t>CINAHL, COCHRANE, PUBMED, EBSCO, Türk </a:t>
            </a:r>
            <a:r>
              <a:rPr lang="tr-TR" dirty="0" err="1"/>
              <a:t>Medline</a:t>
            </a:r>
            <a:endParaRPr lang="tr-TR" dirty="0"/>
          </a:p>
          <a:p>
            <a:endParaRPr lang="tr-TR" dirty="0"/>
          </a:p>
        </p:txBody>
      </p:sp>
      <p:pic>
        <p:nvPicPr>
          <p:cNvPr id="5" name="Picture 4">
            <a:extLst>
              <a:ext uri="{FF2B5EF4-FFF2-40B4-BE49-F238E27FC236}">
                <a16:creationId xmlns:a16="http://schemas.microsoft.com/office/drawing/2014/main" id="{40CD0751-CA39-2047-B183-501F549205E8}"/>
              </a:ext>
            </a:extLst>
          </p:cNvPr>
          <p:cNvPicPr>
            <a:picLocks noChangeAspect="1"/>
          </p:cNvPicPr>
          <p:nvPr/>
        </p:nvPicPr>
        <p:blipFill>
          <a:blip r:embed="rId2"/>
          <a:stretch>
            <a:fillRect/>
          </a:stretch>
        </p:blipFill>
        <p:spPr>
          <a:xfrm>
            <a:off x="1276326" y="3124200"/>
            <a:ext cx="9639347" cy="1931894"/>
          </a:xfrm>
          <a:prstGeom prst="rect">
            <a:avLst/>
          </a:prstGeom>
        </p:spPr>
      </p:pic>
      <p:pic>
        <p:nvPicPr>
          <p:cNvPr id="7" name="Picture 6">
            <a:extLst>
              <a:ext uri="{FF2B5EF4-FFF2-40B4-BE49-F238E27FC236}">
                <a16:creationId xmlns:a16="http://schemas.microsoft.com/office/drawing/2014/main" id="{CCD30664-016E-554A-B438-3CD34646D971}"/>
              </a:ext>
            </a:extLst>
          </p:cNvPr>
          <p:cNvPicPr>
            <a:picLocks noChangeAspect="1"/>
          </p:cNvPicPr>
          <p:nvPr/>
        </p:nvPicPr>
        <p:blipFill>
          <a:blip r:embed="rId3"/>
          <a:stretch>
            <a:fillRect/>
          </a:stretch>
        </p:blipFill>
        <p:spPr>
          <a:xfrm>
            <a:off x="0" y="5157510"/>
            <a:ext cx="12192000" cy="1700490"/>
          </a:xfrm>
          <a:prstGeom prst="rect">
            <a:avLst/>
          </a:prstGeom>
        </p:spPr>
      </p:pic>
    </p:spTree>
    <p:extLst>
      <p:ext uri="{BB962C8B-B14F-4D97-AF65-F5344CB8AC3E}">
        <p14:creationId xmlns:p14="http://schemas.microsoft.com/office/powerpoint/2010/main" val="4289255546"/>
      </p:ext>
    </p:extLst>
  </p:cSld>
  <p:clrMapOvr>
    <a:masterClrMapping/>
  </p:clrMapOvr>
  <p:transition>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036E6-C7AD-9040-9F33-6F1B9CA8DFF5}"/>
              </a:ext>
            </a:extLst>
          </p:cNvPr>
          <p:cNvSpPr>
            <a:spLocks noGrp="1"/>
          </p:cNvSpPr>
          <p:nvPr>
            <p:ph type="title"/>
          </p:nvPr>
        </p:nvSpPr>
        <p:spPr/>
        <p:txBody>
          <a:bodyPr/>
          <a:lstStyle/>
          <a:p>
            <a:r>
              <a:rPr lang="tr-TR" dirty="0">
                <a:solidFill>
                  <a:srgbClr val="FF0000"/>
                </a:solidFill>
              </a:rPr>
              <a:t>Veri tabanında tarama</a:t>
            </a:r>
          </a:p>
        </p:txBody>
      </p:sp>
      <p:pic>
        <p:nvPicPr>
          <p:cNvPr id="5" name="Picture 4">
            <a:extLst>
              <a:ext uri="{FF2B5EF4-FFF2-40B4-BE49-F238E27FC236}">
                <a16:creationId xmlns:a16="http://schemas.microsoft.com/office/drawing/2014/main" id="{0A16BEB4-9E7A-0142-9DED-6756AD1989B9}"/>
              </a:ext>
            </a:extLst>
          </p:cNvPr>
          <p:cNvPicPr>
            <a:picLocks noChangeAspect="1"/>
          </p:cNvPicPr>
          <p:nvPr/>
        </p:nvPicPr>
        <p:blipFill>
          <a:blip r:embed="rId2"/>
          <a:stretch>
            <a:fillRect/>
          </a:stretch>
        </p:blipFill>
        <p:spPr>
          <a:xfrm>
            <a:off x="0" y="2287065"/>
            <a:ext cx="12192000" cy="4705406"/>
          </a:xfrm>
          <a:prstGeom prst="rect">
            <a:avLst/>
          </a:prstGeom>
        </p:spPr>
      </p:pic>
      <p:sp>
        <p:nvSpPr>
          <p:cNvPr id="3" name="TextBox 2">
            <a:extLst>
              <a:ext uri="{FF2B5EF4-FFF2-40B4-BE49-F238E27FC236}">
                <a16:creationId xmlns:a16="http://schemas.microsoft.com/office/drawing/2014/main" id="{D88D911D-B0CE-E743-AD3B-73AFBB3388EE}"/>
              </a:ext>
            </a:extLst>
          </p:cNvPr>
          <p:cNvSpPr txBox="1"/>
          <p:nvPr/>
        </p:nvSpPr>
        <p:spPr>
          <a:xfrm>
            <a:off x="169817" y="1165412"/>
            <a:ext cx="11254543" cy="954107"/>
          </a:xfrm>
          <a:prstGeom prst="rect">
            <a:avLst/>
          </a:prstGeom>
          <a:noFill/>
        </p:spPr>
        <p:txBody>
          <a:bodyPr wrap="square" rtlCol="0">
            <a:spAutoFit/>
          </a:bodyPr>
          <a:lstStyle/>
          <a:p>
            <a:pPr algn="just"/>
            <a:r>
              <a:rPr lang="tr-TR" sz="2800" dirty="0">
                <a:solidFill>
                  <a:srgbClr val="FF0000"/>
                </a:solidFill>
              </a:rPr>
              <a:t>ADVANCED</a:t>
            </a:r>
            <a:r>
              <a:rPr lang="tr-TR" sz="2800" dirty="0"/>
              <a:t> butonu tıklandığında gelişmiş araştırmalar, yani detaylı taramalarda yardımcı olmaktadır.</a:t>
            </a:r>
          </a:p>
        </p:txBody>
      </p:sp>
      <p:sp>
        <p:nvSpPr>
          <p:cNvPr id="4" name="Down Arrow 3">
            <a:extLst>
              <a:ext uri="{FF2B5EF4-FFF2-40B4-BE49-F238E27FC236}">
                <a16:creationId xmlns:a16="http://schemas.microsoft.com/office/drawing/2014/main" id="{ADEB906B-0E53-B542-B933-B964C008F033}"/>
              </a:ext>
            </a:extLst>
          </p:cNvPr>
          <p:cNvSpPr/>
          <p:nvPr/>
        </p:nvSpPr>
        <p:spPr>
          <a:xfrm rot="2821699">
            <a:off x="1725450" y="3644552"/>
            <a:ext cx="1931542" cy="2364853"/>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774679515"/>
      </p:ext>
    </p:extLst>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DEFAD-7CE1-A84D-BAF8-46DEC6CABEA4}"/>
              </a:ext>
            </a:extLst>
          </p:cNvPr>
          <p:cNvSpPr>
            <a:spLocks noGrp="1"/>
          </p:cNvSpPr>
          <p:nvPr>
            <p:ph type="title"/>
          </p:nvPr>
        </p:nvSpPr>
        <p:spPr/>
        <p:txBody>
          <a:bodyPr/>
          <a:lstStyle/>
          <a:p>
            <a:r>
              <a:rPr lang="tr-TR" dirty="0">
                <a:solidFill>
                  <a:srgbClr val="FF0000"/>
                </a:solidFill>
              </a:rPr>
              <a:t>Literatür tarama nedir?</a:t>
            </a:r>
          </a:p>
        </p:txBody>
      </p:sp>
      <p:sp>
        <p:nvSpPr>
          <p:cNvPr id="3" name="Content Placeholder 2">
            <a:extLst>
              <a:ext uri="{FF2B5EF4-FFF2-40B4-BE49-F238E27FC236}">
                <a16:creationId xmlns:a16="http://schemas.microsoft.com/office/drawing/2014/main" id="{B3CBB633-2B7F-4C40-9033-5DD8BCC0E40B}"/>
              </a:ext>
            </a:extLst>
          </p:cNvPr>
          <p:cNvSpPr>
            <a:spLocks noGrp="1"/>
          </p:cNvSpPr>
          <p:nvPr>
            <p:ph idx="1"/>
          </p:nvPr>
        </p:nvSpPr>
        <p:spPr>
          <a:xfrm>
            <a:off x="609600" y="1600201"/>
            <a:ext cx="11251474" cy="4525963"/>
          </a:xfrm>
        </p:spPr>
        <p:txBody>
          <a:bodyPr/>
          <a:lstStyle/>
          <a:p>
            <a:pPr marL="0" indent="0" algn="just">
              <a:buNone/>
            </a:pPr>
            <a:r>
              <a:rPr lang="tr-TR" dirty="0"/>
              <a:t>Var olan kaynak ve belgeleri inceleyerek veri toplamaya literatür tarama denir.</a:t>
            </a:r>
          </a:p>
          <a:p>
            <a:pPr marL="0" indent="0" algn="just">
              <a:buNone/>
            </a:pPr>
            <a:r>
              <a:rPr lang="tr-TR" dirty="0"/>
              <a:t>Konuyla ilgili literatür taraması yapmak neden önemlidir?</a:t>
            </a:r>
          </a:p>
          <a:p>
            <a:pPr lvl="1" algn="just"/>
            <a:r>
              <a:rPr lang="tr-TR" sz="2400" dirty="0"/>
              <a:t>Literatür taraması konunun anlaşılması ve kavramsal çerçevenin oluşmasını sağlar.</a:t>
            </a:r>
          </a:p>
          <a:p>
            <a:pPr lvl="1" algn="just"/>
            <a:r>
              <a:rPr lang="tr-TR" sz="2400" dirty="0"/>
              <a:t>Yapılan araştırma için konu ile ilgili daha önceki çalışma sonuçları hakkında bilgi sunar ve geliştirme aşamasında yeni bakış açısı kazandırır.</a:t>
            </a:r>
          </a:p>
          <a:p>
            <a:pPr lvl="1" algn="just"/>
            <a:r>
              <a:rPr lang="tr-TR" sz="2400" dirty="0"/>
              <a:t>Yapılması planlanan çalışmanın son güncel kaynaklarına ulaşılması gerekmektedir.</a:t>
            </a:r>
          </a:p>
          <a:p>
            <a:pPr lvl="1" algn="just"/>
            <a:r>
              <a:rPr lang="tr-TR" sz="2400" dirty="0"/>
              <a:t>Yapılan çalışmaların sonuçları saha uygulamaları için rehber oluşturabilmektedir. </a:t>
            </a:r>
            <a:r>
              <a:rPr lang="tr-TR" sz="2000" dirty="0"/>
              <a:t>(Nahcivan 2017)</a:t>
            </a:r>
            <a:r>
              <a:rPr lang="tr-TR" sz="2400" dirty="0"/>
              <a:t>.</a:t>
            </a:r>
          </a:p>
        </p:txBody>
      </p:sp>
    </p:spTree>
    <p:extLst>
      <p:ext uri="{BB962C8B-B14F-4D97-AF65-F5344CB8AC3E}">
        <p14:creationId xmlns:p14="http://schemas.microsoft.com/office/powerpoint/2010/main" val="2808011137"/>
      </p:ext>
    </p:extLst>
  </p:cSld>
  <p:clrMapOvr>
    <a:masterClrMapping/>
  </p:clrMapOvr>
  <p:transition>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036E6-C7AD-9040-9F33-6F1B9CA8DFF5}"/>
              </a:ext>
            </a:extLst>
          </p:cNvPr>
          <p:cNvSpPr>
            <a:spLocks noGrp="1"/>
          </p:cNvSpPr>
          <p:nvPr>
            <p:ph type="title"/>
          </p:nvPr>
        </p:nvSpPr>
        <p:spPr/>
        <p:txBody>
          <a:bodyPr/>
          <a:lstStyle/>
          <a:p>
            <a:r>
              <a:rPr lang="tr-TR" dirty="0">
                <a:solidFill>
                  <a:srgbClr val="FF0000"/>
                </a:solidFill>
              </a:rPr>
              <a:t>Veri tabanından tarama</a:t>
            </a:r>
          </a:p>
        </p:txBody>
      </p:sp>
      <p:pic>
        <p:nvPicPr>
          <p:cNvPr id="8" name="Picture 7">
            <a:extLst>
              <a:ext uri="{FF2B5EF4-FFF2-40B4-BE49-F238E27FC236}">
                <a16:creationId xmlns:a16="http://schemas.microsoft.com/office/drawing/2014/main" id="{30A80580-92D5-4B4D-ABF8-21A02D173852}"/>
              </a:ext>
            </a:extLst>
          </p:cNvPr>
          <p:cNvPicPr>
            <a:picLocks noChangeAspect="1"/>
          </p:cNvPicPr>
          <p:nvPr/>
        </p:nvPicPr>
        <p:blipFill>
          <a:blip r:embed="rId2"/>
          <a:stretch>
            <a:fillRect/>
          </a:stretch>
        </p:blipFill>
        <p:spPr>
          <a:xfrm>
            <a:off x="0" y="1579011"/>
            <a:ext cx="12192000" cy="4420512"/>
          </a:xfrm>
          <a:prstGeom prst="rect">
            <a:avLst/>
          </a:prstGeom>
        </p:spPr>
      </p:pic>
      <p:pic>
        <p:nvPicPr>
          <p:cNvPr id="4" name="Picture 3">
            <a:extLst>
              <a:ext uri="{FF2B5EF4-FFF2-40B4-BE49-F238E27FC236}">
                <a16:creationId xmlns:a16="http://schemas.microsoft.com/office/drawing/2014/main" id="{7921D873-9310-1046-8946-D52F5B3C3ABC}"/>
              </a:ext>
            </a:extLst>
          </p:cNvPr>
          <p:cNvPicPr>
            <a:picLocks noChangeAspect="1"/>
          </p:cNvPicPr>
          <p:nvPr/>
        </p:nvPicPr>
        <p:blipFill>
          <a:blip r:embed="rId3"/>
          <a:stretch>
            <a:fillRect/>
          </a:stretch>
        </p:blipFill>
        <p:spPr>
          <a:xfrm>
            <a:off x="958315" y="3693458"/>
            <a:ext cx="1982109" cy="3127508"/>
          </a:xfrm>
          <a:prstGeom prst="rect">
            <a:avLst/>
          </a:prstGeom>
        </p:spPr>
      </p:pic>
      <p:sp>
        <p:nvSpPr>
          <p:cNvPr id="5" name="Rectangular Callout 4">
            <a:extLst>
              <a:ext uri="{FF2B5EF4-FFF2-40B4-BE49-F238E27FC236}">
                <a16:creationId xmlns:a16="http://schemas.microsoft.com/office/drawing/2014/main" id="{3CB4C87E-0ABC-E441-9651-DCB82676AFD3}"/>
              </a:ext>
            </a:extLst>
          </p:cNvPr>
          <p:cNvSpPr/>
          <p:nvPr/>
        </p:nvSpPr>
        <p:spPr>
          <a:xfrm>
            <a:off x="5856270" y="2116476"/>
            <a:ext cx="3472665" cy="1448656"/>
          </a:xfrm>
          <a:prstGeom prst="wedgeRectCallout">
            <a:avLst>
              <a:gd name="adj1" fmla="val 59101"/>
              <a:gd name="adj2" fmla="val 7881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rgbClr val="002060"/>
                </a:solidFill>
              </a:rPr>
              <a:t>Ne aramak istiyoruz?</a:t>
            </a:r>
          </a:p>
          <a:p>
            <a:pPr algn="ctr"/>
            <a:r>
              <a:rPr lang="tr-TR" b="1" dirty="0">
                <a:solidFill>
                  <a:srgbClr val="002060"/>
                </a:solidFill>
              </a:rPr>
              <a:t>Bulduklarımızın içinde hangi anahtar kelimeler olsun?</a:t>
            </a:r>
          </a:p>
          <a:p>
            <a:pPr algn="ctr"/>
            <a:r>
              <a:rPr lang="tr-TR" b="1" dirty="0">
                <a:solidFill>
                  <a:srgbClr val="002060"/>
                </a:solidFill>
              </a:rPr>
              <a:t>Bulduklarımızın içinde olmasını istemediğimiz anahtar kelime ne? </a:t>
            </a:r>
          </a:p>
        </p:txBody>
      </p:sp>
      <p:sp>
        <p:nvSpPr>
          <p:cNvPr id="6" name="Rectangular Callout 5">
            <a:extLst>
              <a:ext uri="{FF2B5EF4-FFF2-40B4-BE49-F238E27FC236}">
                <a16:creationId xmlns:a16="http://schemas.microsoft.com/office/drawing/2014/main" id="{5F602A6D-BF9F-3447-A5FC-F7801D3F3C05}"/>
              </a:ext>
            </a:extLst>
          </p:cNvPr>
          <p:cNvSpPr/>
          <p:nvPr/>
        </p:nvSpPr>
        <p:spPr>
          <a:xfrm>
            <a:off x="3544584" y="3768048"/>
            <a:ext cx="3339102" cy="773130"/>
          </a:xfrm>
          <a:prstGeom prst="wedgeRectCallout">
            <a:avLst>
              <a:gd name="adj1" fmla="val -82812"/>
              <a:gd name="adj2" fmla="val 655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Anahtar kelime;</a:t>
            </a:r>
          </a:p>
          <a:p>
            <a:pPr algn="ctr"/>
            <a:r>
              <a:rPr lang="tr-TR" dirty="0"/>
              <a:t>Başlıkta mı olsun?</a:t>
            </a:r>
          </a:p>
          <a:p>
            <a:pPr algn="ctr"/>
            <a:r>
              <a:rPr lang="tr-TR" dirty="0"/>
              <a:t>Özet içinde de olabilir mi?</a:t>
            </a:r>
          </a:p>
        </p:txBody>
      </p:sp>
    </p:spTree>
    <p:extLst>
      <p:ext uri="{BB962C8B-B14F-4D97-AF65-F5344CB8AC3E}">
        <p14:creationId xmlns:p14="http://schemas.microsoft.com/office/powerpoint/2010/main" val="3300395615"/>
      </p:ext>
    </p:extLst>
  </p:cSld>
  <p:clrMapOvr>
    <a:masterClrMapping/>
  </p:clrMapOvr>
  <p:transition>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63184-4E4A-D043-9B54-083219B96E3C}"/>
              </a:ext>
            </a:extLst>
          </p:cNvPr>
          <p:cNvSpPr>
            <a:spLocks noGrp="1"/>
          </p:cNvSpPr>
          <p:nvPr>
            <p:ph type="title"/>
          </p:nvPr>
        </p:nvSpPr>
        <p:spPr/>
        <p:txBody>
          <a:bodyPr/>
          <a:lstStyle/>
          <a:p>
            <a:r>
              <a:rPr lang="tr-TR" dirty="0">
                <a:solidFill>
                  <a:srgbClr val="FF0000"/>
                </a:solidFill>
              </a:rPr>
              <a:t>Veri tabanından tarama</a:t>
            </a:r>
          </a:p>
        </p:txBody>
      </p:sp>
      <p:pic>
        <p:nvPicPr>
          <p:cNvPr id="5" name="Content Placeholder 4">
            <a:extLst>
              <a:ext uri="{FF2B5EF4-FFF2-40B4-BE49-F238E27FC236}">
                <a16:creationId xmlns:a16="http://schemas.microsoft.com/office/drawing/2014/main" id="{8602D275-A8F4-D741-AF3B-D1C4A24403A9}"/>
              </a:ext>
            </a:extLst>
          </p:cNvPr>
          <p:cNvPicPr>
            <a:picLocks noGrp="1" noChangeAspect="1"/>
          </p:cNvPicPr>
          <p:nvPr>
            <p:ph idx="1"/>
          </p:nvPr>
        </p:nvPicPr>
        <p:blipFill>
          <a:blip r:embed="rId2"/>
          <a:stretch>
            <a:fillRect/>
          </a:stretch>
        </p:blipFill>
        <p:spPr>
          <a:xfrm>
            <a:off x="6044713" y="1417637"/>
            <a:ext cx="6147287" cy="2150315"/>
          </a:xfrm>
        </p:spPr>
      </p:pic>
      <p:pic>
        <p:nvPicPr>
          <p:cNvPr id="7" name="Picture 6">
            <a:extLst>
              <a:ext uri="{FF2B5EF4-FFF2-40B4-BE49-F238E27FC236}">
                <a16:creationId xmlns:a16="http://schemas.microsoft.com/office/drawing/2014/main" id="{B8CEFC49-948E-4E45-BB11-B0169C1C2869}"/>
              </a:ext>
            </a:extLst>
          </p:cNvPr>
          <p:cNvPicPr>
            <a:picLocks noChangeAspect="1"/>
          </p:cNvPicPr>
          <p:nvPr/>
        </p:nvPicPr>
        <p:blipFill>
          <a:blip r:embed="rId3"/>
          <a:stretch>
            <a:fillRect/>
          </a:stretch>
        </p:blipFill>
        <p:spPr>
          <a:xfrm>
            <a:off x="6096000" y="3493670"/>
            <a:ext cx="6096000" cy="3364330"/>
          </a:xfrm>
          <a:prstGeom prst="rect">
            <a:avLst/>
          </a:prstGeom>
        </p:spPr>
      </p:pic>
      <p:sp>
        <p:nvSpPr>
          <p:cNvPr id="8" name="TextBox 7">
            <a:extLst>
              <a:ext uri="{FF2B5EF4-FFF2-40B4-BE49-F238E27FC236}">
                <a16:creationId xmlns:a16="http://schemas.microsoft.com/office/drawing/2014/main" id="{17EF9DD3-CD24-794B-893E-4809AA00DDDE}"/>
              </a:ext>
            </a:extLst>
          </p:cNvPr>
          <p:cNvSpPr txBox="1"/>
          <p:nvPr/>
        </p:nvSpPr>
        <p:spPr>
          <a:xfrm>
            <a:off x="681318" y="1674674"/>
            <a:ext cx="4630421" cy="3970318"/>
          </a:xfrm>
          <a:prstGeom prst="rect">
            <a:avLst/>
          </a:prstGeom>
          <a:noFill/>
        </p:spPr>
        <p:txBody>
          <a:bodyPr wrap="square" rtlCol="0">
            <a:spAutoFit/>
          </a:bodyPr>
          <a:lstStyle/>
          <a:p>
            <a:pPr algn="just"/>
            <a:r>
              <a:rPr lang="tr-TR" sz="2800" dirty="0"/>
              <a:t>Yanda yapılan taramada; anahtar kelimeleri sadece başlıklarda olması; son 10 yıl içinde yapılan bir yayın olmasını ve tüm araştırma tasarımlarında ki çalışmaları kabul ettiğimizi ifade ederek </a:t>
            </a:r>
            <a:r>
              <a:rPr lang="tr-TR" sz="2800" dirty="0" err="1"/>
              <a:t>PubMed</a:t>
            </a:r>
            <a:r>
              <a:rPr lang="tr-TR" sz="2800" dirty="0"/>
              <a:t> e tarama yapmasını «</a:t>
            </a:r>
            <a:r>
              <a:rPr lang="tr-TR" sz="2800" dirty="0" err="1"/>
              <a:t>Search</a:t>
            </a:r>
            <a:r>
              <a:rPr lang="tr-TR" sz="2800" dirty="0"/>
              <a:t>» tuşu ile istedik.</a:t>
            </a:r>
          </a:p>
        </p:txBody>
      </p:sp>
    </p:spTree>
    <p:extLst>
      <p:ext uri="{BB962C8B-B14F-4D97-AF65-F5344CB8AC3E}">
        <p14:creationId xmlns:p14="http://schemas.microsoft.com/office/powerpoint/2010/main" val="3602232023"/>
      </p:ext>
    </p:extLst>
  </p:cSld>
  <p:clrMapOvr>
    <a:masterClrMapping/>
  </p:clrMapOvr>
  <p:transition>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63184-4E4A-D043-9B54-083219B96E3C}"/>
              </a:ext>
            </a:extLst>
          </p:cNvPr>
          <p:cNvSpPr>
            <a:spLocks noGrp="1"/>
          </p:cNvSpPr>
          <p:nvPr>
            <p:ph type="title"/>
          </p:nvPr>
        </p:nvSpPr>
        <p:spPr/>
        <p:txBody>
          <a:bodyPr/>
          <a:lstStyle/>
          <a:p>
            <a:r>
              <a:rPr lang="tr-TR" dirty="0">
                <a:solidFill>
                  <a:srgbClr val="FF0000"/>
                </a:solidFill>
              </a:rPr>
              <a:t>Veri tabanından tarama</a:t>
            </a:r>
          </a:p>
        </p:txBody>
      </p:sp>
      <p:sp>
        <p:nvSpPr>
          <p:cNvPr id="4" name="Content Placeholder 3">
            <a:extLst>
              <a:ext uri="{FF2B5EF4-FFF2-40B4-BE49-F238E27FC236}">
                <a16:creationId xmlns:a16="http://schemas.microsoft.com/office/drawing/2014/main" id="{6381A558-8D40-5547-B3C0-E7C7FC09FC41}"/>
              </a:ext>
            </a:extLst>
          </p:cNvPr>
          <p:cNvSpPr>
            <a:spLocks noGrp="1"/>
          </p:cNvSpPr>
          <p:nvPr>
            <p:ph idx="1"/>
          </p:nvPr>
        </p:nvSpPr>
        <p:spPr>
          <a:xfrm>
            <a:off x="365760" y="2160589"/>
            <a:ext cx="5730240" cy="3899552"/>
          </a:xfrm>
        </p:spPr>
        <p:txBody>
          <a:bodyPr>
            <a:normAutofit/>
          </a:bodyPr>
          <a:lstStyle/>
          <a:p>
            <a:pPr algn="just"/>
            <a:r>
              <a:rPr lang="tr-TR" sz="2400" dirty="0"/>
              <a:t>Eğer taramamızda sadece bir araştırma tasarımında bilimsel çalışmanın gelmesini istersek; istediğimiz türün hangisi olduğunu işaretlemeliyiz.</a:t>
            </a:r>
          </a:p>
          <a:p>
            <a:pPr algn="just"/>
            <a:r>
              <a:rPr lang="tr-TR" sz="2400" dirty="0"/>
              <a:t>Eğer bulmasını istediğimiz makalenin ücretsiz olarak tam metinine ulaşmak istersek işaretlemesini yapmalıyız. </a:t>
            </a:r>
          </a:p>
        </p:txBody>
      </p:sp>
      <p:pic>
        <p:nvPicPr>
          <p:cNvPr id="9" name="Picture 8">
            <a:extLst>
              <a:ext uri="{FF2B5EF4-FFF2-40B4-BE49-F238E27FC236}">
                <a16:creationId xmlns:a16="http://schemas.microsoft.com/office/drawing/2014/main" id="{A400436F-E959-3446-9080-C8FF7C6CEC16}"/>
              </a:ext>
            </a:extLst>
          </p:cNvPr>
          <p:cNvPicPr>
            <a:picLocks noChangeAspect="1"/>
          </p:cNvPicPr>
          <p:nvPr/>
        </p:nvPicPr>
        <p:blipFill>
          <a:blip r:embed="rId2"/>
          <a:stretch>
            <a:fillRect/>
          </a:stretch>
        </p:blipFill>
        <p:spPr>
          <a:xfrm>
            <a:off x="6096000" y="1843544"/>
            <a:ext cx="6083610" cy="4431750"/>
          </a:xfrm>
          <a:prstGeom prst="rect">
            <a:avLst/>
          </a:prstGeom>
        </p:spPr>
      </p:pic>
    </p:spTree>
    <p:extLst>
      <p:ext uri="{BB962C8B-B14F-4D97-AF65-F5344CB8AC3E}">
        <p14:creationId xmlns:p14="http://schemas.microsoft.com/office/powerpoint/2010/main" val="2018277252"/>
      </p:ext>
    </p:extLst>
  </p:cSld>
  <p:clrMapOvr>
    <a:masterClrMapping/>
  </p:clrMapOvr>
  <p:transition>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63184-4E4A-D043-9B54-083219B96E3C}"/>
              </a:ext>
            </a:extLst>
          </p:cNvPr>
          <p:cNvSpPr>
            <a:spLocks noGrp="1"/>
          </p:cNvSpPr>
          <p:nvPr>
            <p:ph type="title"/>
          </p:nvPr>
        </p:nvSpPr>
        <p:spPr/>
        <p:txBody>
          <a:bodyPr/>
          <a:lstStyle/>
          <a:p>
            <a:r>
              <a:rPr lang="tr-TR" dirty="0">
                <a:solidFill>
                  <a:srgbClr val="FF0000"/>
                </a:solidFill>
              </a:rPr>
              <a:t>Veri tabanından tarama</a:t>
            </a:r>
          </a:p>
        </p:txBody>
      </p:sp>
      <p:sp>
        <p:nvSpPr>
          <p:cNvPr id="4" name="Content Placeholder 3">
            <a:extLst>
              <a:ext uri="{FF2B5EF4-FFF2-40B4-BE49-F238E27FC236}">
                <a16:creationId xmlns:a16="http://schemas.microsoft.com/office/drawing/2014/main" id="{6381A558-8D40-5547-B3C0-E7C7FC09FC41}"/>
              </a:ext>
            </a:extLst>
          </p:cNvPr>
          <p:cNvSpPr>
            <a:spLocks noGrp="1"/>
          </p:cNvSpPr>
          <p:nvPr>
            <p:ph idx="1"/>
          </p:nvPr>
        </p:nvSpPr>
        <p:spPr>
          <a:xfrm>
            <a:off x="677334" y="1417638"/>
            <a:ext cx="11514666" cy="1268411"/>
          </a:xfrm>
        </p:spPr>
        <p:txBody>
          <a:bodyPr>
            <a:normAutofit fontScale="92500" lnSpcReduction="20000"/>
          </a:bodyPr>
          <a:lstStyle/>
          <a:p>
            <a:pPr marL="0" indent="0">
              <a:buNone/>
            </a:pPr>
            <a:r>
              <a:rPr lang="tr-TR" sz="2400" dirty="0">
                <a:hlinkClick r:id="rId2"/>
              </a:rPr>
              <a:t>https://tez.yok.gov.tr/UlusalTezMerkezi/</a:t>
            </a:r>
            <a:endParaRPr lang="tr-TR" sz="2400" dirty="0"/>
          </a:p>
          <a:p>
            <a:pPr marL="0" indent="0">
              <a:buNone/>
            </a:pPr>
            <a:r>
              <a:rPr lang="tr-TR" sz="2400" dirty="0" err="1"/>
              <a:t>YÖKTEZ’de</a:t>
            </a:r>
            <a:r>
              <a:rPr lang="tr-TR" sz="2400" dirty="0"/>
              <a:t> lisansüstü tezlerin erişimi sağlanmaktadır. Yüksek Lisans, Doktora döneminde yapılan çalışmalar bulunur. Bu çalışmalar yayınlanmış araştırma makalelerinden daha detaylı bir içeriğe sahiptir. </a:t>
            </a:r>
          </a:p>
        </p:txBody>
      </p:sp>
      <p:pic>
        <p:nvPicPr>
          <p:cNvPr id="5" name="Picture 4">
            <a:extLst>
              <a:ext uri="{FF2B5EF4-FFF2-40B4-BE49-F238E27FC236}">
                <a16:creationId xmlns:a16="http://schemas.microsoft.com/office/drawing/2014/main" id="{EBFD172F-3C61-1D4E-B176-1D2D5EA0399C}"/>
              </a:ext>
            </a:extLst>
          </p:cNvPr>
          <p:cNvPicPr>
            <a:picLocks noChangeAspect="1"/>
          </p:cNvPicPr>
          <p:nvPr/>
        </p:nvPicPr>
        <p:blipFill>
          <a:blip r:embed="rId3"/>
          <a:stretch>
            <a:fillRect/>
          </a:stretch>
        </p:blipFill>
        <p:spPr>
          <a:xfrm>
            <a:off x="0" y="2686050"/>
            <a:ext cx="12192000" cy="4171950"/>
          </a:xfrm>
          <a:prstGeom prst="rect">
            <a:avLst/>
          </a:prstGeom>
        </p:spPr>
      </p:pic>
    </p:spTree>
    <p:extLst>
      <p:ext uri="{BB962C8B-B14F-4D97-AF65-F5344CB8AC3E}">
        <p14:creationId xmlns:p14="http://schemas.microsoft.com/office/powerpoint/2010/main" val="2473953176"/>
      </p:ext>
    </p:extLst>
  </p:cSld>
  <p:clrMapOvr>
    <a:masterClrMapping/>
  </p:clrMapOvr>
  <p:transition>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63184-4E4A-D043-9B54-083219B96E3C}"/>
              </a:ext>
            </a:extLst>
          </p:cNvPr>
          <p:cNvSpPr>
            <a:spLocks noGrp="1"/>
          </p:cNvSpPr>
          <p:nvPr>
            <p:ph type="title"/>
          </p:nvPr>
        </p:nvSpPr>
        <p:spPr/>
        <p:txBody>
          <a:bodyPr/>
          <a:lstStyle/>
          <a:p>
            <a:r>
              <a:rPr lang="tr-TR" dirty="0">
                <a:solidFill>
                  <a:srgbClr val="FF0000"/>
                </a:solidFill>
              </a:rPr>
              <a:t>Veri tabanından tarama</a:t>
            </a:r>
          </a:p>
        </p:txBody>
      </p:sp>
      <p:sp>
        <p:nvSpPr>
          <p:cNvPr id="4" name="Content Placeholder 3">
            <a:extLst>
              <a:ext uri="{FF2B5EF4-FFF2-40B4-BE49-F238E27FC236}">
                <a16:creationId xmlns:a16="http://schemas.microsoft.com/office/drawing/2014/main" id="{6381A558-8D40-5547-B3C0-E7C7FC09FC41}"/>
              </a:ext>
            </a:extLst>
          </p:cNvPr>
          <p:cNvSpPr>
            <a:spLocks noGrp="1"/>
          </p:cNvSpPr>
          <p:nvPr>
            <p:ph idx="1"/>
          </p:nvPr>
        </p:nvSpPr>
        <p:spPr>
          <a:xfrm>
            <a:off x="609600" y="1526383"/>
            <a:ext cx="11514666" cy="1268411"/>
          </a:xfrm>
        </p:spPr>
        <p:txBody>
          <a:bodyPr>
            <a:normAutofit/>
          </a:bodyPr>
          <a:lstStyle/>
          <a:p>
            <a:pPr marL="0" indent="0">
              <a:buNone/>
            </a:pPr>
            <a:r>
              <a:rPr lang="tr-TR" sz="2400" dirty="0" err="1"/>
              <a:t>YÖKTEZ’de</a:t>
            </a:r>
            <a:r>
              <a:rPr lang="tr-TR" sz="2400" dirty="0"/>
              <a:t> tama yapmak istediğiniz tarama yöntemini belirlenmeniz gerekmektedir.  «Çiçek»  kelime ile bir tarama yapacağımızı düşünelim;</a:t>
            </a:r>
          </a:p>
        </p:txBody>
      </p:sp>
      <p:pic>
        <p:nvPicPr>
          <p:cNvPr id="6" name="Picture 5">
            <a:extLst>
              <a:ext uri="{FF2B5EF4-FFF2-40B4-BE49-F238E27FC236}">
                <a16:creationId xmlns:a16="http://schemas.microsoft.com/office/drawing/2014/main" id="{F5717E28-1122-D242-B53C-41AF99C003A3}"/>
              </a:ext>
            </a:extLst>
          </p:cNvPr>
          <p:cNvPicPr>
            <a:picLocks noChangeAspect="1"/>
          </p:cNvPicPr>
          <p:nvPr/>
        </p:nvPicPr>
        <p:blipFill>
          <a:blip r:embed="rId2"/>
          <a:stretch>
            <a:fillRect/>
          </a:stretch>
        </p:blipFill>
        <p:spPr>
          <a:xfrm>
            <a:off x="0" y="3039195"/>
            <a:ext cx="12192000" cy="1532643"/>
          </a:xfrm>
          <a:prstGeom prst="rect">
            <a:avLst/>
          </a:prstGeom>
        </p:spPr>
      </p:pic>
      <p:pic>
        <p:nvPicPr>
          <p:cNvPr id="8" name="Picture 7">
            <a:extLst>
              <a:ext uri="{FF2B5EF4-FFF2-40B4-BE49-F238E27FC236}">
                <a16:creationId xmlns:a16="http://schemas.microsoft.com/office/drawing/2014/main" id="{588BB1B6-A8EF-1E41-BB45-F477E3D8B2D6}"/>
              </a:ext>
            </a:extLst>
          </p:cNvPr>
          <p:cNvPicPr>
            <a:picLocks noChangeAspect="1"/>
          </p:cNvPicPr>
          <p:nvPr/>
        </p:nvPicPr>
        <p:blipFill>
          <a:blip r:embed="rId3"/>
          <a:stretch>
            <a:fillRect/>
          </a:stretch>
        </p:blipFill>
        <p:spPr>
          <a:xfrm>
            <a:off x="0" y="4540129"/>
            <a:ext cx="12192000" cy="2317871"/>
          </a:xfrm>
          <a:prstGeom prst="rect">
            <a:avLst/>
          </a:prstGeom>
        </p:spPr>
      </p:pic>
    </p:spTree>
    <p:extLst>
      <p:ext uri="{BB962C8B-B14F-4D97-AF65-F5344CB8AC3E}">
        <p14:creationId xmlns:p14="http://schemas.microsoft.com/office/powerpoint/2010/main" val="1008123223"/>
      </p:ext>
    </p:extLst>
  </p:cSld>
  <p:clrMapOvr>
    <a:masterClrMapping/>
  </p:clrMapOvr>
  <p:transition>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63184-4E4A-D043-9B54-083219B96E3C}"/>
              </a:ext>
            </a:extLst>
          </p:cNvPr>
          <p:cNvSpPr>
            <a:spLocks noGrp="1"/>
          </p:cNvSpPr>
          <p:nvPr>
            <p:ph type="title"/>
          </p:nvPr>
        </p:nvSpPr>
        <p:spPr/>
        <p:txBody>
          <a:bodyPr/>
          <a:lstStyle/>
          <a:p>
            <a:r>
              <a:rPr lang="tr-TR" dirty="0">
                <a:solidFill>
                  <a:srgbClr val="FF0000"/>
                </a:solidFill>
              </a:rPr>
              <a:t>Veri tabanından tarama</a:t>
            </a:r>
          </a:p>
        </p:txBody>
      </p:sp>
      <p:sp>
        <p:nvSpPr>
          <p:cNvPr id="4" name="Content Placeholder 3">
            <a:extLst>
              <a:ext uri="{FF2B5EF4-FFF2-40B4-BE49-F238E27FC236}">
                <a16:creationId xmlns:a16="http://schemas.microsoft.com/office/drawing/2014/main" id="{6381A558-8D40-5547-B3C0-E7C7FC09FC41}"/>
              </a:ext>
            </a:extLst>
          </p:cNvPr>
          <p:cNvSpPr>
            <a:spLocks noGrp="1"/>
          </p:cNvSpPr>
          <p:nvPr>
            <p:ph idx="1"/>
          </p:nvPr>
        </p:nvSpPr>
        <p:spPr>
          <a:xfrm>
            <a:off x="677334" y="2160590"/>
            <a:ext cx="3320925" cy="439176"/>
          </a:xfrm>
        </p:spPr>
        <p:txBody>
          <a:bodyPr>
            <a:normAutofit lnSpcReduction="10000"/>
          </a:bodyPr>
          <a:lstStyle/>
          <a:p>
            <a:pPr marL="0" indent="0">
              <a:buNone/>
            </a:pPr>
            <a:r>
              <a:rPr lang="tr-TR" sz="2400" dirty="0"/>
              <a:t>Yazar seçiminde;</a:t>
            </a:r>
          </a:p>
        </p:txBody>
      </p:sp>
      <p:pic>
        <p:nvPicPr>
          <p:cNvPr id="5" name="Picture 4">
            <a:extLst>
              <a:ext uri="{FF2B5EF4-FFF2-40B4-BE49-F238E27FC236}">
                <a16:creationId xmlns:a16="http://schemas.microsoft.com/office/drawing/2014/main" id="{9F8EC942-7F99-F64C-A5E0-2EB27B80FC82}"/>
              </a:ext>
            </a:extLst>
          </p:cNvPr>
          <p:cNvPicPr>
            <a:picLocks noChangeAspect="1"/>
          </p:cNvPicPr>
          <p:nvPr/>
        </p:nvPicPr>
        <p:blipFill>
          <a:blip r:embed="rId2"/>
          <a:stretch>
            <a:fillRect/>
          </a:stretch>
        </p:blipFill>
        <p:spPr>
          <a:xfrm>
            <a:off x="0" y="2715462"/>
            <a:ext cx="12192000" cy="2395263"/>
          </a:xfrm>
          <a:prstGeom prst="rect">
            <a:avLst/>
          </a:prstGeom>
        </p:spPr>
      </p:pic>
    </p:spTree>
    <p:extLst>
      <p:ext uri="{BB962C8B-B14F-4D97-AF65-F5344CB8AC3E}">
        <p14:creationId xmlns:p14="http://schemas.microsoft.com/office/powerpoint/2010/main" val="3226952797"/>
      </p:ext>
    </p:extLst>
  </p:cSld>
  <p:clrMapOvr>
    <a:masterClrMapping/>
  </p:clrMapOvr>
  <p:transition>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63184-4E4A-D043-9B54-083219B96E3C}"/>
              </a:ext>
            </a:extLst>
          </p:cNvPr>
          <p:cNvSpPr>
            <a:spLocks noGrp="1"/>
          </p:cNvSpPr>
          <p:nvPr>
            <p:ph type="title"/>
          </p:nvPr>
        </p:nvSpPr>
        <p:spPr/>
        <p:txBody>
          <a:bodyPr/>
          <a:lstStyle/>
          <a:p>
            <a:r>
              <a:rPr lang="tr-TR" dirty="0">
                <a:solidFill>
                  <a:srgbClr val="FF0000"/>
                </a:solidFill>
              </a:rPr>
              <a:t>Veri tabanından tarama</a:t>
            </a:r>
          </a:p>
        </p:txBody>
      </p:sp>
      <p:sp>
        <p:nvSpPr>
          <p:cNvPr id="4" name="Content Placeholder 3">
            <a:extLst>
              <a:ext uri="{FF2B5EF4-FFF2-40B4-BE49-F238E27FC236}">
                <a16:creationId xmlns:a16="http://schemas.microsoft.com/office/drawing/2014/main" id="{6381A558-8D40-5547-B3C0-E7C7FC09FC41}"/>
              </a:ext>
            </a:extLst>
          </p:cNvPr>
          <p:cNvSpPr>
            <a:spLocks noGrp="1"/>
          </p:cNvSpPr>
          <p:nvPr>
            <p:ph idx="1"/>
          </p:nvPr>
        </p:nvSpPr>
        <p:spPr>
          <a:xfrm>
            <a:off x="677334" y="2160590"/>
            <a:ext cx="3320925" cy="439176"/>
          </a:xfrm>
        </p:spPr>
        <p:txBody>
          <a:bodyPr>
            <a:normAutofit lnSpcReduction="10000"/>
          </a:bodyPr>
          <a:lstStyle/>
          <a:p>
            <a:pPr marL="0" indent="0">
              <a:buNone/>
            </a:pPr>
            <a:r>
              <a:rPr lang="tr-TR" sz="2400" dirty="0"/>
              <a:t>Tez adı seçiminde;</a:t>
            </a:r>
          </a:p>
        </p:txBody>
      </p:sp>
      <p:pic>
        <p:nvPicPr>
          <p:cNvPr id="6" name="Picture 5">
            <a:extLst>
              <a:ext uri="{FF2B5EF4-FFF2-40B4-BE49-F238E27FC236}">
                <a16:creationId xmlns:a16="http://schemas.microsoft.com/office/drawing/2014/main" id="{DC7BB351-FD0C-1848-96C8-0AECE5ABE8CF}"/>
              </a:ext>
            </a:extLst>
          </p:cNvPr>
          <p:cNvPicPr>
            <a:picLocks noChangeAspect="1"/>
          </p:cNvPicPr>
          <p:nvPr/>
        </p:nvPicPr>
        <p:blipFill>
          <a:blip r:embed="rId2"/>
          <a:stretch>
            <a:fillRect/>
          </a:stretch>
        </p:blipFill>
        <p:spPr>
          <a:xfrm>
            <a:off x="0" y="2783059"/>
            <a:ext cx="12192000" cy="2977248"/>
          </a:xfrm>
          <a:prstGeom prst="rect">
            <a:avLst/>
          </a:prstGeom>
        </p:spPr>
      </p:pic>
    </p:spTree>
    <p:extLst>
      <p:ext uri="{BB962C8B-B14F-4D97-AF65-F5344CB8AC3E}">
        <p14:creationId xmlns:p14="http://schemas.microsoft.com/office/powerpoint/2010/main" val="2788073092"/>
      </p:ext>
    </p:extLst>
  </p:cSld>
  <p:clrMapOvr>
    <a:masterClrMapping/>
  </p:clrMapOvr>
  <p:transition>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63184-4E4A-D043-9B54-083219B96E3C}"/>
              </a:ext>
            </a:extLst>
          </p:cNvPr>
          <p:cNvSpPr>
            <a:spLocks noGrp="1"/>
          </p:cNvSpPr>
          <p:nvPr>
            <p:ph type="title"/>
          </p:nvPr>
        </p:nvSpPr>
        <p:spPr/>
        <p:txBody>
          <a:bodyPr/>
          <a:lstStyle/>
          <a:p>
            <a:r>
              <a:rPr lang="tr-TR" dirty="0">
                <a:solidFill>
                  <a:srgbClr val="FF0000"/>
                </a:solidFill>
              </a:rPr>
              <a:t>Veri tabanından tarama</a:t>
            </a:r>
          </a:p>
        </p:txBody>
      </p:sp>
      <p:sp>
        <p:nvSpPr>
          <p:cNvPr id="4" name="Content Placeholder 3">
            <a:extLst>
              <a:ext uri="{FF2B5EF4-FFF2-40B4-BE49-F238E27FC236}">
                <a16:creationId xmlns:a16="http://schemas.microsoft.com/office/drawing/2014/main" id="{6381A558-8D40-5547-B3C0-E7C7FC09FC41}"/>
              </a:ext>
            </a:extLst>
          </p:cNvPr>
          <p:cNvSpPr>
            <a:spLocks noGrp="1"/>
          </p:cNvSpPr>
          <p:nvPr>
            <p:ph idx="1"/>
          </p:nvPr>
        </p:nvSpPr>
        <p:spPr>
          <a:xfrm>
            <a:off x="677334" y="2160590"/>
            <a:ext cx="3320925" cy="439176"/>
          </a:xfrm>
        </p:spPr>
        <p:txBody>
          <a:bodyPr>
            <a:normAutofit lnSpcReduction="10000"/>
          </a:bodyPr>
          <a:lstStyle/>
          <a:p>
            <a:pPr marL="0" indent="0">
              <a:buNone/>
            </a:pPr>
            <a:r>
              <a:rPr lang="tr-TR" sz="2400" dirty="0"/>
              <a:t>Danışman seçiminde;</a:t>
            </a:r>
          </a:p>
        </p:txBody>
      </p:sp>
      <p:pic>
        <p:nvPicPr>
          <p:cNvPr id="5" name="Picture 4">
            <a:extLst>
              <a:ext uri="{FF2B5EF4-FFF2-40B4-BE49-F238E27FC236}">
                <a16:creationId xmlns:a16="http://schemas.microsoft.com/office/drawing/2014/main" id="{ACC4A929-351C-DE4D-B77C-66D031CB5185}"/>
              </a:ext>
            </a:extLst>
          </p:cNvPr>
          <p:cNvPicPr>
            <a:picLocks noChangeAspect="1"/>
          </p:cNvPicPr>
          <p:nvPr/>
        </p:nvPicPr>
        <p:blipFill>
          <a:blip r:embed="rId2"/>
          <a:stretch>
            <a:fillRect/>
          </a:stretch>
        </p:blipFill>
        <p:spPr>
          <a:xfrm>
            <a:off x="125506" y="2923137"/>
            <a:ext cx="12066494" cy="2553653"/>
          </a:xfrm>
          <a:prstGeom prst="rect">
            <a:avLst/>
          </a:prstGeom>
        </p:spPr>
      </p:pic>
      <p:sp>
        <p:nvSpPr>
          <p:cNvPr id="7" name="Rectangle 6">
            <a:extLst>
              <a:ext uri="{FF2B5EF4-FFF2-40B4-BE49-F238E27FC236}">
                <a16:creationId xmlns:a16="http://schemas.microsoft.com/office/drawing/2014/main" id="{6C1DD3BF-26A5-1944-BE9D-EC7DF5523466}"/>
              </a:ext>
            </a:extLst>
          </p:cNvPr>
          <p:cNvSpPr/>
          <p:nvPr/>
        </p:nvSpPr>
        <p:spPr>
          <a:xfrm>
            <a:off x="215152" y="5687670"/>
            <a:ext cx="10148047" cy="369332"/>
          </a:xfrm>
          <a:prstGeom prst="rect">
            <a:avLst/>
          </a:prstGeom>
        </p:spPr>
        <p:txBody>
          <a:bodyPr wrap="square">
            <a:spAutoFit/>
          </a:bodyPr>
          <a:lstStyle/>
          <a:p>
            <a:r>
              <a:rPr lang="tr-TR" dirty="0"/>
              <a:t>Doğru bir tarama yapabilmek için nerde, ne ve neyle arama yaptığımıza dikkat etmeliyiz.</a:t>
            </a:r>
          </a:p>
        </p:txBody>
      </p:sp>
    </p:spTree>
    <p:extLst>
      <p:ext uri="{BB962C8B-B14F-4D97-AF65-F5344CB8AC3E}">
        <p14:creationId xmlns:p14="http://schemas.microsoft.com/office/powerpoint/2010/main" val="2127641231"/>
      </p:ext>
    </p:extLst>
  </p:cSld>
  <p:clrMapOvr>
    <a:masterClrMapping/>
  </p:clrMapOvr>
  <p:transition>
    <p:wipe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883F6-AE4C-3C4B-A2C8-C1871FCD68AE}"/>
              </a:ext>
            </a:extLst>
          </p:cNvPr>
          <p:cNvSpPr>
            <a:spLocks noGrp="1"/>
          </p:cNvSpPr>
          <p:nvPr>
            <p:ph type="title"/>
          </p:nvPr>
        </p:nvSpPr>
        <p:spPr>
          <a:xfrm>
            <a:off x="609600" y="653142"/>
            <a:ext cx="10972800" cy="1149531"/>
          </a:xfrm>
        </p:spPr>
        <p:txBody>
          <a:bodyPr/>
          <a:lstStyle/>
          <a:p>
            <a:r>
              <a:rPr lang="tr-TR" dirty="0" err="1">
                <a:solidFill>
                  <a:srgbClr val="FF0000"/>
                </a:solidFill>
              </a:rPr>
              <a:t>Gooogle</a:t>
            </a:r>
            <a:r>
              <a:rPr lang="tr-TR" dirty="0">
                <a:solidFill>
                  <a:srgbClr val="FF0000"/>
                </a:solidFill>
              </a:rPr>
              <a:t> </a:t>
            </a:r>
            <a:r>
              <a:rPr lang="tr-TR" dirty="0" err="1">
                <a:solidFill>
                  <a:srgbClr val="FF0000"/>
                </a:solidFill>
              </a:rPr>
              <a:t>Scholar</a:t>
            </a:r>
            <a:r>
              <a:rPr lang="tr-TR" dirty="0">
                <a:solidFill>
                  <a:srgbClr val="FF0000"/>
                </a:solidFill>
              </a:rPr>
              <a:t> tarama yapmak için aşağıdaki adımlar izlenmelidir:</a:t>
            </a:r>
          </a:p>
        </p:txBody>
      </p:sp>
      <p:sp>
        <p:nvSpPr>
          <p:cNvPr id="3" name="Content Placeholder 2">
            <a:extLst>
              <a:ext uri="{FF2B5EF4-FFF2-40B4-BE49-F238E27FC236}">
                <a16:creationId xmlns:a16="http://schemas.microsoft.com/office/drawing/2014/main" id="{D8870313-8B66-464B-8D34-EF5BAB0FA6A9}"/>
              </a:ext>
            </a:extLst>
          </p:cNvPr>
          <p:cNvSpPr>
            <a:spLocks noGrp="1"/>
          </p:cNvSpPr>
          <p:nvPr>
            <p:ph idx="1"/>
          </p:nvPr>
        </p:nvSpPr>
        <p:spPr>
          <a:xfrm>
            <a:off x="609600" y="1802673"/>
            <a:ext cx="10972800" cy="4846321"/>
          </a:xfrm>
        </p:spPr>
        <p:txBody>
          <a:bodyPr/>
          <a:lstStyle/>
          <a:p>
            <a:pPr algn="just"/>
            <a:r>
              <a:rPr lang="tr-TR" dirty="0"/>
              <a:t>Kullanılacak arama motoru, veri tabanı vb. sorgu kutusuna anahtar kelime yazılmalıdır</a:t>
            </a:r>
          </a:p>
          <a:p>
            <a:pPr algn="just"/>
            <a:r>
              <a:rPr lang="tr-TR" dirty="0"/>
              <a:t>Gönder, (</a:t>
            </a:r>
            <a:r>
              <a:rPr lang="tr-TR" dirty="0" err="1"/>
              <a:t>search</a:t>
            </a:r>
            <a:r>
              <a:rPr lang="tr-TR" dirty="0"/>
              <a:t>, </a:t>
            </a:r>
            <a:r>
              <a:rPr lang="tr-TR" dirty="0" err="1"/>
              <a:t>go</a:t>
            </a:r>
            <a:r>
              <a:rPr lang="tr-TR" dirty="0"/>
              <a:t>, </a:t>
            </a:r>
            <a:r>
              <a:rPr lang="tr-TR" dirty="0" err="1"/>
              <a:t>submit</a:t>
            </a:r>
            <a:r>
              <a:rPr lang="tr-TR" dirty="0"/>
              <a:t>) basılmalı</a:t>
            </a:r>
          </a:p>
          <a:p>
            <a:pPr algn="just"/>
            <a:r>
              <a:rPr lang="tr-TR" dirty="0"/>
              <a:t>Kısa bir süre sonra sonuçlar kısa formatta ya da listede görünür olacaktır</a:t>
            </a:r>
          </a:p>
          <a:p>
            <a:pPr algn="just"/>
            <a:r>
              <a:rPr lang="tr-TR" dirty="0"/>
              <a:t>Listede anahtar kelimeler BOLD, Altı çizgili yazılı halde görünecektir.</a:t>
            </a:r>
          </a:p>
          <a:p>
            <a:pPr algn="just"/>
            <a:r>
              <a:rPr lang="tr-TR" dirty="0"/>
              <a:t>İlgilendiğiniz konu ya da ilginizi çeken konuya tıklayarak çalışılan bilimsel kaynaklara ulaşılabilir.</a:t>
            </a:r>
          </a:p>
        </p:txBody>
      </p:sp>
    </p:spTree>
    <p:extLst>
      <p:ext uri="{BB962C8B-B14F-4D97-AF65-F5344CB8AC3E}">
        <p14:creationId xmlns:p14="http://schemas.microsoft.com/office/powerpoint/2010/main" val="2122320311"/>
      </p:ext>
    </p:extLst>
  </p:cSld>
  <p:clrMapOvr>
    <a:masterClrMapping/>
  </p:clrMapOvr>
  <p:transition>
    <p:wipe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883F6-AE4C-3C4B-A2C8-C1871FCD68AE}"/>
              </a:ext>
            </a:extLst>
          </p:cNvPr>
          <p:cNvSpPr>
            <a:spLocks noGrp="1"/>
          </p:cNvSpPr>
          <p:nvPr>
            <p:ph type="title"/>
          </p:nvPr>
        </p:nvSpPr>
        <p:spPr>
          <a:xfrm>
            <a:off x="609600" y="600890"/>
            <a:ext cx="10972800" cy="1254036"/>
          </a:xfrm>
        </p:spPr>
        <p:txBody>
          <a:bodyPr/>
          <a:lstStyle/>
          <a:p>
            <a:r>
              <a:rPr lang="tr-TR" dirty="0" err="1">
                <a:solidFill>
                  <a:srgbClr val="FF0000"/>
                </a:solidFill>
              </a:rPr>
              <a:t>Gooogle</a:t>
            </a:r>
            <a:r>
              <a:rPr lang="tr-TR" dirty="0">
                <a:solidFill>
                  <a:srgbClr val="FF0000"/>
                </a:solidFill>
              </a:rPr>
              <a:t> </a:t>
            </a:r>
            <a:r>
              <a:rPr lang="tr-TR" dirty="0" err="1">
                <a:solidFill>
                  <a:srgbClr val="FF0000"/>
                </a:solidFill>
              </a:rPr>
              <a:t>Scholar</a:t>
            </a:r>
            <a:r>
              <a:rPr lang="tr-TR" dirty="0">
                <a:solidFill>
                  <a:srgbClr val="FF0000"/>
                </a:solidFill>
              </a:rPr>
              <a:t> tarama yapmak için aşağıdaki adımlar izlenmelidir</a:t>
            </a:r>
          </a:p>
        </p:txBody>
      </p:sp>
      <p:pic>
        <p:nvPicPr>
          <p:cNvPr id="5" name="Content Placeholder 4">
            <a:extLst>
              <a:ext uri="{FF2B5EF4-FFF2-40B4-BE49-F238E27FC236}">
                <a16:creationId xmlns:a16="http://schemas.microsoft.com/office/drawing/2014/main" id="{5E21F44C-F423-3046-AAF7-B28BF64CEFFB}"/>
              </a:ext>
            </a:extLst>
          </p:cNvPr>
          <p:cNvPicPr>
            <a:picLocks noGrp="1" noChangeAspect="1"/>
          </p:cNvPicPr>
          <p:nvPr>
            <p:ph idx="1"/>
          </p:nvPr>
        </p:nvPicPr>
        <p:blipFill>
          <a:blip r:embed="rId2"/>
          <a:stretch>
            <a:fillRect/>
          </a:stretch>
        </p:blipFill>
        <p:spPr>
          <a:xfrm>
            <a:off x="0" y="1854926"/>
            <a:ext cx="12192000" cy="5003074"/>
          </a:xfrm>
        </p:spPr>
      </p:pic>
    </p:spTree>
    <p:extLst>
      <p:ext uri="{BB962C8B-B14F-4D97-AF65-F5344CB8AC3E}">
        <p14:creationId xmlns:p14="http://schemas.microsoft.com/office/powerpoint/2010/main" val="548567407"/>
      </p:ext>
    </p:extLst>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036E6-C7AD-9040-9F33-6F1B9CA8DFF5}"/>
              </a:ext>
            </a:extLst>
          </p:cNvPr>
          <p:cNvSpPr>
            <a:spLocks noGrp="1"/>
          </p:cNvSpPr>
          <p:nvPr>
            <p:ph type="title"/>
          </p:nvPr>
        </p:nvSpPr>
        <p:spPr/>
        <p:txBody>
          <a:bodyPr/>
          <a:lstStyle/>
          <a:p>
            <a:r>
              <a:rPr lang="tr-TR" dirty="0">
                <a:solidFill>
                  <a:srgbClr val="FF0000"/>
                </a:solidFill>
              </a:rPr>
              <a:t>Literatür Tarama ve İnceleme</a:t>
            </a:r>
          </a:p>
        </p:txBody>
      </p:sp>
      <p:sp>
        <p:nvSpPr>
          <p:cNvPr id="3" name="Content Placeholder 2">
            <a:extLst>
              <a:ext uri="{FF2B5EF4-FFF2-40B4-BE49-F238E27FC236}">
                <a16:creationId xmlns:a16="http://schemas.microsoft.com/office/drawing/2014/main" id="{403A7790-4BCC-9846-8078-CDC332FBD0BF}"/>
              </a:ext>
            </a:extLst>
          </p:cNvPr>
          <p:cNvSpPr>
            <a:spLocks noGrp="1"/>
          </p:cNvSpPr>
          <p:nvPr>
            <p:ph idx="1"/>
          </p:nvPr>
        </p:nvSpPr>
        <p:spPr/>
        <p:txBody>
          <a:bodyPr/>
          <a:lstStyle/>
          <a:p>
            <a:pPr marL="0" indent="0" algn="just">
              <a:buNone/>
            </a:pPr>
            <a:r>
              <a:rPr lang="tr-TR" dirty="0"/>
              <a:t>	Literatür taraması ve literatür incelemesi birbiriyle bağlantılı olmakla birlikte aralarında bazı farklılıklar bulunmaktadır.</a:t>
            </a:r>
          </a:p>
          <a:p>
            <a:pPr marL="0" indent="0" algn="just">
              <a:buNone/>
            </a:pPr>
            <a:endParaRPr lang="tr-TR" dirty="0"/>
          </a:p>
          <a:p>
            <a:pPr marL="0" indent="0" algn="just">
              <a:buNone/>
            </a:pPr>
            <a:r>
              <a:rPr lang="tr-TR" dirty="0"/>
              <a:t>Literatür incelemesi için öncelikle literatür taraması yapılmalıdır.</a:t>
            </a:r>
          </a:p>
          <a:p>
            <a:pPr algn="just"/>
            <a:r>
              <a:rPr lang="tr-TR" sz="2400" b="1" i="1" dirty="0"/>
              <a:t>Literatür taraması </a:t>
            </a:r>
            <a:r>
              <a:rPr lang="tr-TR" sz="2400" dirty="0"/>
              <a:t>basit anlamıyla bilgi içeren ve konu ile ilgili dokümanları, makaleleri, yazıları bulmak ve güncellemek anlamına gelir.</a:t>
            </a:r>
          </a:p>
          <a:p>
            <a:pPr algn="just"/>
            <a:r>
              <a:rPr lang="tr-TR" sz="2400" b="1" i="1" dirty="0"/>
              <a:t>Literatür incelemesi </a:t>
            </a:r>
            <a:r>
              <a:rPr lang="tr-TR" sz="2400" dirty="0"/>
              <a:t>ise daha kapsamlı olup belli bir konu hakkında önemli bilgi içeriği olan yayınların/belgelerin sistematik olarak gözden geçirilmesi kritik edilmesi anlamına gelmektedir (Nahcivan 2017).</a:t>
            </a:r>
          </a:p>
          <a:p>
            <a:endParaRPr lang="tr-TR" b="1" i="1" dirty="0"/>
          </a:p>
          <a:p>
            <a:endParaRPr lang="tr-TR" dirty="0"/>
          </a:p>
          <a:p>
            <a:endParaRPr lang="tr-TR" dirty="0"/>
          </a:p>
        </p:txBody>
      </p:sp>
    </p:spTree>
    <p:extLst>
      <p:ext uri="{BB962C8B-B14F-4D97-AF65-F5344CB8AC3E}">
        <p14:creationId xmlns:p14="http://schemas.microsoft.com/office/powerpoint/2010/main" val="3698423745"/>
      </p:ext>
    </p:extLst>
  </p:cSld>
  <p:clrMapOvr>
    <a:masterClrMapping/>
  </p:clrMapOvr>
  <p:transition>
    <p:wipe di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883F6-AE4C-3C4B-A2C8-C1871FCD68AE}"/>
              </a:ext>
            </a:extLst>
          </p:cNvPr>
          <p:cNvSpPr>
            <a:spLocks noGrp="1"/>
          </p:cNvSpPr>
          <p:nvPr>
            <p:ph type="title"/>
          </p:nvPr>
        </p:nvSpPr>
        <p:spPr>
          <a:xfrm>
            <a:off x="609600" y="274637"/>
            <a:ext cx="10972800" cy="1410471"/>
          </a:xfrm>
        </p:spPr>
        <p:txBody>
          <a:bodyPr/>
          <a:lstStyle/>
          <a:p>
            <a:r>
              <a:rPr lang="tr-TR" dirty="0" err="1">
                <a:solidFill>
                  <a:srgbClr val="FF0000"/>
                </a:solidFill>
              </a:rPr>
              <a:t>Gooogle</a:t>
            </a:r>
            <a:r>
              <a:rPr lang="tr-TR" dirty="0">
                <a:solidFill>
                  <a:srgbClr val="FF0000"/>
                </a:solidFill>
              </a:rPr>
              <a:t> </a:t>
            </a:r>
            <a:r>
              <a:rPr lang="tr-TR" dirty="0" err="1">
                <a:solidFill>
                  <a:srgbClr val="FF0000"/>
                </a:solidFill>
              </a:rPr>
              <a:t>Scholar</a:t>
            </a:r>
            <a:r>
              <a:rPr lang="tr-TR" dirty="0">
                <a:solidFill>
                  <a:srgbClr val="FF0000"/>
                </a:solidFill>
              </a:rPr>
              <a:t> tarama yapmak için aşağıdaki adımlar izlenmelidir</a:t>
            </a:r>
          </a:p>
        </p:txBody>
      </p:sp>
      <p:pic>
        <p:nvPicPr>
          <p:cNvPr id="7" name="Content Placeholder 6">
            <a:extLst>
              <a:ext uri="{FF2B5EF4-FFF2-40B4-BE49-F238E27FC236}">
                <a16:creationId xmlns:a16="http://schemas.microsoft.com/office/drawing/2014/main" id="{A1A9444D-5C50-A543-89FB-52DA69513AE1}"/>
              </a:ext>
            </a:extLst>
          </p:cNvPr>
          <p:cNvPicPr>
            <a:picLocks noGrp="1" noChangeAspect="1"/>
          </p:cNvPicPr>
          <p:nvPr>
            <p:ph idx="1"/>
          </p:nvPr>
        </p:nvPicPr>
        <p:blipFill>
          <a:blip r:embed="rId2"/>
          <a:stretch>
            <a:fillRect/>
          </a:stretch>
        </p:blipFill>
        <p:spPr>
          <a:xfrm>
            <a:off x="0" y="1822268"/>
            <a:ext cx="12191999" cy="5192486"/>
          </a:xfrm>
        </p:spPr>
      </p:pic>
    </p:spTree>
    <p:extLst>
      <p:ext uri="{BB962C8B-B14F-4D97-AF65-F5344CB8AC3E}">
        <p14:creationId xmlns:p14="http://schemas.microsoft.com/office/powerpoint/2010/main" val="284815260"/>
      </p:ext>
    </p:extLst>
  </p:cSld>
  <p:clrMapOvr>
    <a:masterClrMapping/>
  </p:clrMapOvr>
  <p:transition>
    <p:wipe di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883F6-AE4C-3C4B-A2C8-C1871FCD68AE}"/>
              </a:ext>
            </a:extLst>
          </p:cNvPr>
          <p:cNvSpPr>
            <a:spLocks noGrp="1"/>
          </p:cNvSpPr>
          <p:nvPr>
            <p:ph type="title"/>
          </p:nvPr>
        </p:nvSpPr>
        <p:spPr>
          <a:xfrm>
            <a:off x="609600" y="744901"/>
            <a:ext cx="10972800" cy="1143000"/>
          </a:xfrm>
        </p:spPr>
        <p:txBody>
          <a:bodyPr/>
          <a:lstStyle/>
          <a:p>
            <a:r>
              <a:rPr lang="tr-TR" dirty="0" err="1">
                <a:solidFill>
                  <a:srgbClr val="FF0000"/>
                </a:solidFill>
              </a:rPr>
              <a:t>Gooogle</a:t>
            </a:r>
            <a:r>
              <a:rPr lang="tr-TR" dirty="0">
                <a:solidFill>
                  <a:srgbClr val="FF0000"/>
                </a:solidFill>
              </a:rPr>
              <a:t> </a:t>
            </a:r>
            <a:r>
              <a:rPr lang="tr-TR" dirty="0" err="1">
                <a:solidFill>
                  <a:srgbClr val="FF0000"/>
                </a:solidFill>
              </a:rPr>
              <a:t>Scholar</a:t>
            </a:r>
            <a:r>
              <a:rPr lang="tr-TR" dirty="0">
                <a:solidFill>
                  <a:srgbClr val="FF0000"/>
                </a:solidFill>
              </a:rPr>
              <a:t> tarama yapmak için aşağıdaki adımlar izlenmelidir</a:t>
            </a:r>
          </a:p>
        </p:txBody>
      </p:sp>
      <p:sp>
        <p:nvSpPr>
          <p:cNvPr id="4" name="Content Placeholder 3">
            <a:extLst>
              <a:ext uri="{FF2B5EF4-FFF2-40B4-BE49-F238E27FC236}">
                <a16:creationId xmlns:a16="http://schemas.microsoft.com/office/drawing/2014/main" id="{0851CF4A-6EEF-9248-86F9-424F2EF7DF8E}"/>
              </a:ext>
            </a:extLst>
          </p:cNvPr>
          <p:cNvSpPr>
            <a:spLocks noGrp="1"/>
          </p:cNvSpPr>
          <p:nvPr>
            <p:ph idx="1"/>
          </p:nvPr>
        </p:nvSpPr>
        <p:spPr>
          <a:xfrm>
            <a:off x="609600" y="2076994"/>
            <a:ext cx="10972800" cy="4049170"/>
          </a:xfrm>
        </p:spPr>
        <p:txBody>
          <a:bodyPr/>
          <a:lstStyle/>
          <a:p>
            <a:pPr marL="0" indent="0">
              <a:buNone/>
            </a:pPr>
            <a:r>
              <a:rPr lang="tr-TR" dirty="0"/>
              <a:t>Eğer taramada birden fazla kavram taranmak isteniyor ise;</a:t>
            </a:r>
          </a:p>
          <a:p>
            <a:pPr lvl="1"/>
            <a:r>
              <a:rPr lang="tr-TR" dirty="0"/>
              <a:t>İngilizcede; AND, OR, NOT</a:t>
            </a:r>
          </a:p>
          <a:p>
            <a:pPr lvl="1"/>
            <a:r>
              <a:rPr lang="tr-TR" dirty="0"/>
              <a:t>Türkçede VE, VEYA</a:t>
            </a:r>
          </a:p>
          <a:p>
            <a:pPr lvl="1"/>
            <a:r>
              <a:rPr lang="tr-TR" dirty="0"/>
              <a:t>AND; her iki kavramı içeren çalışmaları;</a:t>
            </a:r>
          </a:p>
          <a:p>
            <a:pPr lvl="1"/>
            <a:r>
              <a:rPr lang="tr-TR" dirty="0"/>
              <a:t>OR; İki kavramdan herhangi birini içeren</a:t>
            </a:r>
          </a:p>
          <a:p>
            <a:pPr lvl="1"/>
            <a:r>
              <a:rPr lang="tr-TR" dirty="0"/>
              <a:t>NOT; içinde geçmesinin istenmeyen kavramlar için kullanılmalıdır </a:t>
            </a:r>
            <a:r>
              <a:rPr lang="tr-TR" sz="2000" dirty="0"/>
              <a:t>(Nahcivan 2017; Pehlivan 2017)</a:t>
            </a:r>
            <a:r>
              <a:rPr lang="tr-TR" dirty="0"/>
              <a:t>.</a:t>
            </a:r>
          </a:p>
        </p:txBody>
      </p:sp>
    </p:spTree>
    <p:extLst>
      <p:ext uri="{BB962C8B-B14F-4D97-AF65-F5344CB8AC3E}">
        <p14:creationId xmlns:p14="http://schemas.microsoft.com/office/powerpoint/2010/main" val="333921163"/>
      </p:ext>
    </p:extLst>
  </p:cSld>
  <p:clrMapOvr>
    <a:masterClrMapping/>
  </p:clrMapOvr>
  <p:transition>
    <p:wipe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883F6-AE4C-3C4B-A2C8-C1871FCD68AE}"/>
              </a:ext>
            </a:extLst>
          </p:cNvPr>
          <p:cNvSpPr>
            <a:spLocks noGrp="1"/>
          </p:cNvSpPr>
          <p:nvPr>
            <p:ph type="title"/>
          </p:nvPr>
        </p:nvSpPr>
        <p:spPr>
          <a:xfrm>
            <a:off x="609600" y="653461"/>
            <a:ext cx="10972800" cy="1143000"/>
          </a:xfrm>
        </p:spPr>
        <p:txBody>
          <a:bodyPr/>
          <a:lstStyle/>
          <a:p>
            <a:r>
              <a:rPr lang="tr-TR" dirty="0" err="1">
                <a:solidFill>
                  <a:srgbClr val="FF0000"/>
                </a:solidFill>
              </a:rPr>
              <a:t>Gooogle</a:t>
            </a:r>
            <a:r>
              <a:rPr lang="tr-TR" dirty="0">
                <a:solidFill>
                  <a:srgbClr val="FF0000"/>
                </a:solidFill>
              </a:rPr>
              <a:t> </a:t>
            </a:r>
            <a:r>
              <a:rPr lang="tr-TR" dirty="0" err="1">
                <a:solidFill>
                  <a:srgbClr val="FF0000"/>
                </a:solidFill>
              </a:rPr>
              <a:t>Scholar</a:t>
            </a:r>
            <a:r>
              <a:rPr lang="tr-TR" dirty="0">
                <a:solidFill>
                  <a:srgbClr val="FF0000"/>
                </a:solidFill>
              </a:rPr>
              <a:t> tarama yapmak için aşağıdaki adımlar izlenmelidir</a:t>
            </a:r>
          </a:p>
        </p:txBody>
      </p:sp>
      <p:pic>
        <p:nvPicPr>
          <p:cNvPr id="5" name="Content Placeholder 4">
            <a:extLst>
              <a:ext uri="{FF2B5EF4-FFF2-40B4-BE49-F238E27FC236}">
                <a16:creationId xmlns:a16="http://schemas.microsoft.com/office/drawing/2014/main" id="{17C7AC82-0580-AF46-8BBE-EB5111ACDE22}"/>
              </a:ext>
            </a:extLst>
          </p:cNvPr>
          <p:cNvPicPr>
            <a:picLocks noGrp="1" noChangeAspect="1"/>
          </p:cNvPicPr>
          <p:nvPr>
            <p:ph idx="1"/>
          </p:nvPr>
        </p:nvPicPr>
        <p:blipFill>
          <a:blip r:embed="rId2"/>
          <a:stretch>
            <a:fillRect/>
          </a:stretch>
        </p:blipFill>
        <p:spPr>
          <a:xfrm>
            <a:off x="0" y="1972490"/>
            <a:ext cx="12192000" cy="4885509"/>
          </a:xfrm>
          <a:solidFill>
            <a:srgbClr val="FFFF00"/>
          </a:solidFill>
        </p:spPr>
      </p:pic>
      <p:sp>
        <p:nvSpPr>
          <p:cNvPr id="4" name="Köşeleri Yuvarlanmış Dikdörtgen Belirtme Çizgisi 3"/>
          <p:cNvSpPr/>
          <p:nvPr/>
        </p:nvSpPr>
        <p:spPr>
          <a:xfrm>
            <a:off x="6596743" y="1972491"/>
            <a:ext cx="3435531" cy="1606732"/>
          </a:xfrm>
          <a:prstGeom prst="wedgeRound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rPr>
              <a:t>KOYU/KALIN YAZI İLE BELİRTİLEN KAVRAMLAR</a:t>
            </a:r>
          </a:p>
        </p:txBody>
      </p:sp>
    </p:spTree>
    <p:extLst>
      <p:ext uri="{BB962C8B-B14F-4D97-AF65-F5344CB8AC3E}">
        <p14:creationId xmlns:p14="http://schemas.microsoft.com/office/powerpoint/2010/main" val="932500371"/>
      </p:ext>
    </p:extLst>
  </p:cSld>
  <p:clrMapOvr>
    <a:masterClrMapping/>
  </p:clrMapOvr>
  <p:transition>
    <p:wipe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883F6-AE4C-3C4B-A2C8-C1871FCD68AE}"/>
              </a:ext>
            </a:extLst>
          </p:cNvPr>
          <p:cNvSpPr>
            <a:spLocks noGrp="1"/>
          </p:cNvSpPr>
          <p:nvPr>
            <p:ph type="title"/>
          </p:nvPr>
        </p:nvSpPr>
        <p:spPr>
          <a:xfrm>
            <a:off x="609600" y="431074"/>
            <a:ext cx="10972800" cy="986564"/>
          </a:xfrm>
        </p:spPr>
        <p:txBody>
          <a:bodyPr/>
          <a:lstStyle/>
          <a:p>
            <a:r>
              <a:rPr lang="tr-TR" dirty="0">
                <a:solidFill>
                  <a:srgbClr val="FF0000"/>
                </a:solidFill>
              </a:rPr>
              <a:t>Kaynak Gösterimi</a:t>
            </a:r>
          </a:p>
        </p:txBody>
      </p:sp>
      <p:sp>
        <p:nvSpPr>
          <p:cNvPr id="4" name="Content Placeholder 3">
            <a:extLst>
              <a:ext uri="{FF2B5EF4-FFF2-40B4-BE49-F238E27FC236}">
                <a16:creationId xmlns:a16="http://schemas.microsoft.com/office/drawing/2014/main" id="{6D82A024-D1E2-1843-B2D3-8B4D8E877325}"/>
              </a:ext>
            </a:extLst>
          </p:cNvPr>
          <p:cNvSpPr>
            <a:spLocks noGrp="1"/>
          </p:cNvSpPr>
          <p:nvPr>
            <p:ph idx="1"/>
          </p:nvPr>
        </p:nvSpPr>
        <p:spPr>
          <a:xfrm>
            <a:off x="0" y="1600201"/>
            <a:ext cx="12192000" cy="4525963"/>
          </a:xfrm>
        </p:spPr>
        <p:txBody>
          <a:bodyPr/>
          <a:lstStyle/>
          <a:p>
            <a:pPr marL="0" indent="0">
              <a:buNone/>
            </a:pPr>
            <a:r>
              <a:rPr lang="tr-TR" dirty="0"/>
              <a:t>	Literatür taramasında kullanılmasını istediğimiz kaynakları belirlediğimiz zaman kullanmamız beklenen kaynakça yazım sitilleri bulunmaktadır</a:t>
            </a:r>
          </a:p>
          <a:p>
            <a:pPr lvl="1"/>
            <a:r>
              <a:rPr lang="tr-TR" dirty="0"/>
              <a:t>Örneğin APA, AMA gösterim sitili ya da kurumların istediği yazım sitilleri bulunmaktadır.</a:t>
            </a:r>
          </a:p>
          <a:p>
            <a:pPr lvl="1"/>
            <a:endParaRPr lang="tr-TR" dirty="0"/>
          </a:p>
        </p:txBody>
      </p:sp>
      <p:pic>
        <p:nvPicPr>
          <p:cNvPr id="7" name="Picture 6">
            <a:extLst>
              <a:ext uri="{FF2B5EF4-FFF2-40B4-BE49-F238E27FC236}">
                <a16:creationId xmlns:a16="http://schemas.microsoft.com/office/drawing/2014/main" id="{6607FD88-8582-284E-905E-9DE7C97A9AE7}"/>
              </a:ext>
            </a:extLst>
          </p:cNvPr>
          <p:cNvPicPr>
            <a:picLocks noChangeAspect="1"/>
          </p:cNvPicPr>
          <p:nvPr/>
        </p:nvPicPr>
        <p:blipFill>
          <a:blip r:embed="rId2"/>
          <a:stretch>
            <a:fillRect/>
          </a:stretch>
        </p:blipFill>
        <p:spPr>
          <a:xfrm>
            <a:off x="0" y="4172229"/>
            <a:ext cx="12192000" cy="2685771"/>
          </a:xfrm>
          <a:prstGeom prst="rect">
            <a:avLst/>
          </a:prstGeom>
        </p:spPr>
      </p:pic>
    </p:spTree>
    <p:extLst>
      <p:ext uri="{BB962C8B-B14F-4D97-AF65-F5344CB8AC3E}">
        <p14:creationId xmlns:p14="http://schemas.microsoft.com/office/powerpoint/2010/main" val="2587250386"/>
      </p:ext>
    </p:extLst>
  </p:cSld>
  <p:clrMapOvr>
    <a:masterClrMapping/>
  </p:clrMapOvr>
  <p:transition>
    <p:wipe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883F6-AE4C-3C4B-A2C8-C1871FCD68AE}"/>
              </a:ext>
            </a:extLst>
          </p:cNvPr>
          <p:cNvSpPr>
            <a:spLocks noGrp="1"/>
          </p:cNvSpPr>
          <p:nvPr>
            <p:ph type="title"/>
          </p:nvPr>
        </p:nvSpPr>
        <p:spPr/>
        <p:txBody>
          <a:bodyPr/>
          <a:lstStyle/>
          <a:p>
            <a:r>
              <a:rPr lang="tr-TR" dirty="0">
                <a:solidFill>
                  <a:srgbClr val="FF0000"/>
                </a:solidFill>
              </a:rPr>
              <a:t>Kaynak Gösterimi</a:t>
            </a:r>
          </a:p>
        </p:txBody>
      </p:sp>
      <p:sp>
        <p:nvSpPr>
          <p:cNvPr id="4" name="Content Placeholder 3">
            <a:extLst>
              <a:ext uri="{FF2B5EF4-FFF2-40B4-BE49-F238E27FC236}">
                <a16:creationId xmlns:a16="http://schemas.microsoft.com/office/drawing/2014/main" id="{6D82A024-D1E2-1843-B2D3-8B4D8E877325}"/>
              </a:ext>
            </a:extLst>
          </p:cNvPr>
          <p:cNvSpPr>
            <a:spLocks noGrp="1"/>
          </p:cNvSpPr>
          <p:nvPr>
            <p:ph idx="1"/>
          </p:nvPr>
        </p:nvSpPr>
        <p:spPr/>
        <p:txBody>
          <a:bodyPr/>
          <a:lstStyle/>
          <a:p>
            <a:pPr marL="0" indent="0">
              <a:buNone/>
            </a:pPr>
            <a:r>
              <a:rPr lang="tr-TR" dirty="0">
                <a:hlinkClick r:id="rId2"/>
              </a:rPr>
              <a:t>https://apastyle.apa.org/style-grammar-guidelines/references/examples/journal-article-references</a:t>
            </a:r>
            <a:endParaRPr lang="tr-TR" dirty="0"/>
          </a:p>
          <a:p>
            <a:endParaRPr lang="tr-TR" dirty="0"/>
          </a:p>
        </p:txBody>
      </p:sp>
      <p:pic>
        <p:nvPicPr>
          <p:cNvPr id="5" name="Picture 4">
            <a:extLst>
              <a:ext uri="{FF2B5EF4-FFF2-40B4-BE49-F238E27FC236}">
                <a16:creationId xmlns:a16="http://schemas.microsoft.com/office/drawing/2014/main" id="{4A8B167E-B2B0-E144-B03F-7FD3CBD31929}"/>
              </a:ext>
            </a:extLst>
          </p:cNvPr>
          <p:cNvPicPr>
            <a:picLocks noChangeAspect="1"/>
          </p:cNvPicPr>
          <p:nvPr/>
        </p:nvPicPr>
        <p:blipFill>
          <a:blip r:embed="rId3"/>
          <a:stretch>
            <a:fillRect/>
          </a:stretch>
        </p:blipFill>
        <p:spPr>
          <a:xfrm>
            <a:off x="0" y="2821578"/>
            <a:ext cx="12191999" cy="4036422"/>
          </a:xfrm>
          <a:prstGeom prst="rect">
            <a:avLst/>
          </a:prstGeom>
        </p:spPr>
      </p:pic>
    </p:spTree>
    <p:extLst>
      <p:ext uri="{BB962C8B-B14F-4D97-AF65-F5344CB8AC3E}">
        <p14:creationId xmlns:p14="http://schemas.microsoft.com/office/powerpoint/2010/main" val="216362079"/>
      </p:ext>
    </p:extLst>
  </p:cSld>
  <p:clrMapOvr>
    <a:masterClrMapping/>
  </p:clrMapOvr>
  <p:transition>
    <p:wipe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883F6-AE4C-3C4B-A2C8-C1871FCD68AE}"/>
              </a:ext>
            </a:extLst>
          </p:cNvPr>
          <p:cNvSpPr>
            <a:spLocks noGrp="1"/>
          </p:cNvSpPr>
          <p:nvPr>
            <p:ph type="title"/>
          </p:nvPr>
        </p:nvSpPr>
        <p:spPr/>
        <p:txBody>
          <a:bodyPr/>
          <a:lstStyle/>
          <a:p>
            <a:r>
              <a:rPr lang="tr-TR" dirty="0">
                <a:solidFill>
                  <a:srgbClr val="FF0000"/>
                </a:solidFill>
              </a:rPr>
              <a:t>Kaynak Gösterimi</a:t>
            </a:r>
          </a:p>
        </p:txBody>
      </p:sp>
      <p:sp>
        <p:nvSpPr>
          <p:cNvPr id="4" name="Content Placeholder 3">
            <a:extLst>
              <a:ext uri="{FF2B5EF4-FFF2-40B4-BE49-F238E27FC236}">
                <a16:creationId xmlns:a16="http://schemas.microsoft.com/office/drawing/2014/main" id="{6D82A024-D1E2-1843-B2D3-8B4D8E877325}"/>
              </a:ext>
            </a:extLst>
          </p:cNvPr>
          <p:cNvSpPr>
            <a:spLocks noGrp="1"/>
          </p:cNvSpPr>
          <p:nvPr>
            <p:ph idx="1"/>
          </p:nvPr>
        </p:nvSpPr>
        <p:spPr>
          <a:xfrm>
            <a:off x="609600" y="1252104"/>
            <a:ext cx="10972800" cy="4525963"/>
          </a:xfrm>
        </p:spPr>
        <p:txBody>
          <a:bodyPr/>
          <a:lstStyle/>
          <a:p>
            <a:pPr marL="0" indent="0">
              <a:buNone/>
            </a:pPr>
            <a:r>
              <a:rPr lang="tr-TR" dirty="0"/>
              <a:t>	Google, </a:t>
            </a:r>
            <a:r>
              <a:rPr lang="tr-TR" dirty="0" err="1"/>
              <a:t>Elsevier</a:t>
            </a:r>
            <a:r>
              <a:rPr lang="tr-TR" dirty="0"/>
              <a:t>, </a:t>
            </a:r>
            <a:r>
              <a:rPr lang="tr-TR" dirty="0" err="1"/>
              <a:t>Pubmed</a:t>
            </a:r>
            <a:r>
              <a:rPr lang="tr-TR" dirty="0"/>
              <a:t> kaynak gösterimi için bize kolaylık sağlamaktadır.</a:t>
            </a:r>
          </a:p>
          <a:p>
            <a:pPr marL="0" indent="0">
              <a:buNone/>
            </a:pPr>
            <a:r>
              <a:rPr lang="tr-TR" dirty="0"/>
              <a:t>	İlgili makalenin alt satırında alıntı yap kısmı bulunmaktadır. </a:t>
            </a:r>
            <a:r>
              <a:rPr lang="tr-TR" sz="2400" dirty="0">
                <a:solidFill>
                  <a:srgbClr val="FF0000"/>
                </a:solidFill>
              </a:rPr>
              <a:t>(Bazen elle düzeltilmesi gerekmektedir.)</a:t>
            </a:r>
          </a:p>
          <a:p>
            <a:pPr lvl="1"/>
            <a:endParaRPr lang="tr-TR" dirty="0"/>
          </a:p>
        </p:txBody>
      </p:sp>
      <p:pic>
        <p:nvPicPr>
          <p:cNvPr id="5" name="Picture 4">
            <a:extLst>
              <a:ext uri="{FF2B5EF4-FFF2-40B4-BE49-F238E27FC236}">
                <a16:creationId xmlns:a16="http://schemas.microsoft.com/office/drawing/2014/main" id="{CEF24F0E-E6A9-2F4C-A14A-C339C10ADA52}"/>
              </a:ext>
            </a:extLst>
          </p:cNvPr>
          <p:cNvPicPr>
            <a:picLocks noChangeAspect="1"/>
          </p:cNvPicPr>
          <p:nvPr/>
        </p:nvPicPr>
        <p:blipFill>
          <a:blip r:embed="rId2"/>
          <a:stretch>
            <a:fillRect/>
          </a:stretch>
        </p:blipFill>
        <p:spPr>
          <a:xfrm>
            <a:off x="0" y="3331029"/>
            <a:ext cx="12192000" cy="3526971"/>
          </a:xfrm>
          <a:prstGeom prst="rect">
            <a:avLst/>
          </a:prstGeom>
        </p:spPr>
      </p:pic>
    </p:spTree>
    <p:extLst>
      <p:ext uri="{BB962C8B-B14F-4D97-AF65-F5344CB8AC3E}">
        <p14:creationId xmlns:p14="http://schemas.microsoft.com/office/powerpoint/2010/main" val="2182787020"/>
      </p:ext>
    </p:extLst>
  </p:cSld>
  <p:clrMapOvr>
    <a:masterClrMapping/>
  </p:clrMapOvr>
  <p:transition>
    <p:wipe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CDA2C-9C51-9046-A81C-4251CDC22EFE}"/>
              </a:ext>
            </a:extLst>
          </p:cNvPr>
          <p:cNvSpPr>
            <a:spLocks noGrp="1"/>
          </p:cNvSpPr>
          <p:nvPr>
            <p:ph type="title"/>
          </p:nvPr>
        </p:nvSpPr>
        <p:spPr/>
        <p:txBody>
          <a:bodyPr/>
          <a:lstStyle/>
          <a:p>
            <a:r>
              <a:rPr lang="tr-TR" dirty="0"/>
              <a:t>Kaynak Gösterimi Metin İçerisinde Farklı Sitillerde Olabilir:</a:t>
            </a:r>
          </a:p>
        </p:txBody>
      </p:sp>
      <p:pic>
        <p:nvPicPr>
          <p:cNvPr id="5" name="Content Placeholder 4">
            <a:extLst>
              <a:ext uri="{FF2B5EF4-FFF2-40B4-BE49-F238E27FC236}">
                <a16:creationId xmlns:a16="http://schemas.microsoft.com/office/drawing/2014/main" id="{F8F9AFC9-DF96-D24A-B340-CC7F5B17B928}"/>
              </a:ext>
            </a:extLst>
          </p:cNvPr>
          <p:cNvPicPr>
            <a:picLocks noGrp="1" noChangeAspect="1"/>
          </p:cNvPicPr>
          <p:nvPr>
            <p:ph idx="1"/>
          </p:nvPr>
        </p:nvPicPr>
        <p:blipFill>
          <a:blip r:embed="rId2"/>
          <a:stretch>
            <a:fillRect/>
          </a:stretch>
        </p:blipFill>
        <p:spPr>
          <a:xfrm>
            <a:off x="0" y="1640635"/>
            <a:ext cx="6078812" cy="2817011"/>
          </a:xfrm>
        </p:spPr>
      </p:pic>
      <p:pic>
        <p:nvPicPr>
          <p:cNvPr id="7" name="Picture 6">
            <a:extLst>
              <a:ext uri="{FF2B5EF4-FFF2-40B4-BE49-F238E27FC236}">
                <a16:creationId xmlns:a16="http://schemas.microsoft.com/office/drawing/2014/main" id="{AB77055C-68D7-1F48-A0CE-517E515F6FE5}"/>
              </a:ext>
            </a:extLst>
          </p:cNvPr>
          <p:cNvPicPr>
            <a:picLocks noChangeAspect="1"/>
          </p:cNvPicPr>
          <p:nvPr/>
        </p:nvPicPr>
        <p:blipFill>
          <a:blip r:embed="rId3"/>
          <a:stretch>
            <a:fillRect/>
          </a:stretch>
        </p:blipFill>
        <p:spPr>
          <a:xfrm>
            <a:off x="5647764" y="1704279"/>
            <a:ext cx="6544235" cy="2844561"/>
          </a:xfrm>
          <a:prstGeom prst="rect">
            <a:avLst/>
          </a:prstGeom>
        </p:spPr>
      </p:pic>
      <p:pic>
        <p:nvPicPr>
          <p:cNvPr id="9" name="Picture 8">
            <a:extLst>
              <a:ext uri="{FF2B5EF4-FFF2-40B4-BE49-F238E27FC236}">
                <a16:creationId xmlns:a16="http://schemas.microsoft.com/office/drawing/2014/main" id="{0BD61D17-87FD-9640-8039-CD8980BAAF25}"/>
              </a:ext>
            </a:extLst>
          </p:cNvPr>
          <p:cNvPicPr>
            <a:picLocks noChangeAspect="1"/>
          </p:cNvPicPr>
          <p:nvPr/>
        </p:nvPicPr>
        <p:blipFill>
          <a:blip r:embed="rId4"/>
          <a:stretch>
            <a:fillRect/>
          </a:stretch>
        </p:blipFill>
        <p:spPr>
          <a:xfrm>
            <a:off x="1" y="3566161"/>
            <a:ext cx="8946776" cy="3291840"/>
          </a:xfrm>
          <a:prstGeom prst="rect">
            <a:avLst/>
          </a:prstGeom>
        </p:spPr>
      </p:pic>
    </p:spTree>
    <p:extLst>
      <p:ext uri="{BB962C8B-B14F-4D97-AF65-F5344CB8AC3E}">
        <p14:creationId xmlns:p14="http://schemas.microsoft.com/office/powerpoint/2010/main" val="3073685139"/>
      </p:ext>
    </p:extLst>
  </p:cSld>
  <p:clrMapOvr>
    <a:masterClrMapping/>
  </p:clrMapOvr>
  <p:transition>
    <p:wipe di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DAD93-B020-B24E-B386-720C21BDAD11}"/>
              </a:ext>
            </a:extLst>
          </p:cNvPr>
          <p:cNvSpPr>
            <a:spLocks noGrp="1"/>
          </p:cNvSpPr>
          <p:nvPr>
            <p:ph type="title"/>
          </p:nvPr>
        </p:nvSpPr>
        <p:spPr/>
        <p:txBody>
          <a:bodyPr/>
          <a:lstStyle/>
          <a:p>
            <a:r>
              <a:rPr lang="tr-TR" dirty="0">
                <a:solidFill>
                  <a:srgbClr val="FF0000"/>
                </a:solidFill>
              </a:rPr>
              <a:t>APA 7 Gösterimi</a:t>
            </a:r>
          </a:p>
        </p:txBody>
      </p:sp>
      <p:sp>
        <p:nvSpPr>
          <p:cNvPr id="3" name="Content Placeholder 2">
            <a:extLst>
              <a:ext uri="{FF2B5EF4-FFF2-40B4-BE49-F238E27FC236}">
                <a16:creationId xmlns:a16="http://schemas.microsoft.com/office/drawing/2014/main" id="{88C34E07-5A7C-FA43-81C1-0B158FCD2ED1}"/>
              </a:ext>
            </a:extLst>
          </p:cNvPr>
          <p:cNvSpPr>
            <a:spLocks noGrp="1"/>
          </p:cNvSpPr>
          <p:nvPr>
            <p:ph idx="1"/>
          </p:nvPr>
        </p:nvSpPr>
        <p:spPr>
          <a:xfrm>
            <a:off x="609600" y="1306287"/>
            <a:ext cx="10972800" cy="4819878"/>
          </a:xfrm>
        </p:spPr>
        <p:txBody>
          <a:bodyPr/>
          <a:lstStyle/>
          <a:p>
            <a:pPr marL="0" indent="0">
              <a:buNone/>
            </a:pPr>
            <a:r>
              <a:rPr lang="tr-TR" sz="1400" dirty="0">
                <a:hlinkClick r:id="rId2"/>
              </a:rPr>
              <a:t>https://ramazanasar.com/wp-content/uploads/2021/09/APA-7-YAZIM-KURALLARI.pdf</a:t>
            </a:r>
            <a:endParaRPr lang="tr-TR" sz="1400" dirty="0"/>
          </a:p>
          <a:p>
            <a:pPr marL="0" indent="0">
              <a:buNone/>
            </a:pPr>
            <a:r>
              <a:rPr lang="tr-TR" sz="2800" dirty="0"/>
              <a:t>	Yukarıda ki bulunan URL bağlantısını kopyalayıp ve adres çubuğuna yapıştırdığınızda ilgili dosyaya ulaşacaksınız. Ya da «APA 7 Türkçe yazım kılavuzu» yazarak ilgili PDF uzantılı dosyalara ulaşabilirsiniz.</a:t>
            </a:r>
          </a:p>
        </p:txBody>
      </p:sp>
      <p:pic>
        <p:nvPicPr>
          <p:cNvPr id="5" name="Picture 4">
            <a:extLst>
              <a:ext uri="{FF2B5EF4-FFF2-40B4-BE49-F238E27FC236}">
                <a16:creationId xmlns:a16="http://schemas.microsoft.com/office/drawing/2014/main" id="{AB7BDBC0-3967-B446-A1C6-74B73DCE474E}"/>
              </a:ext>
            </a:extLst>
          </p:cNvPr>
          <p:cNvPicPr>
            <a:picLocks noChangeAspect="1"/>
          </p:cNvPicPr>
          <p:nvPr/>
        </p:nvPicPr>
        <p:blipFill>
          <a:blip r:embed="rId3"/>
          <a:stretch>
            <a:fillRect/>
          </a:stretch>
        </p:blipFill>
        <p:spPr>
          <a:xfrm>
            <a:off x="0" y="3958046"/>
            <a:ext cx="12192000" cy="2899954"/>
          </a:xfrm>
          <a:prstGeom prst="rect">
            <a:avLst/>
          </a:prstGeom>
        </p:spPr>
      </p:pic>
    </p:spTree>
    <p:extLst>
      <p:ext uri="{BB962C8B-B14F-4D97-AF65-F5344CB8AC3E}">
        <p14:creationId xmlns:p14="http://schemas.microsoft.com/office/powerpoint/2010/main" val="1852553021"/>
      </p:ext>
    </p:extLst>
  </p:cSld>
  <p:clrMapOvr>
    <a:masterClrMapping/>
  </p:clrMapOvr>
  <p:transition>
    <p:wipe di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2FF72-6D5D-A746-B3AF-6A25143F5160}"/>
              </a:ext>
            </a:extLst>
          </p:cNvPr>
          <p:cNvSpPr>
            <a:spLocks noGrp="1"/>
          </p:cNvSpPr>
          <p:nvPr>
            <p:ph type="title"/>
          </p:nvPr>
        </p:nvSpPr>
        <p:spPr/>
        <p:txBody>
          <a:bodyPr/>
          <a:lstStyle/>
          <a:p>
            <a:r>
              <a:rPr lang="tr-TR" dirty="0">
                <a:solidFill>
                  <a:srgbClr val="FF0000"/>
                </a:solidFill>
              </a:rPr>
              <a:t>APA 7 sitili ile gösterim örnekleri</a:t>
            </a:r>
            <a:endParaRPr lang="tr-TR" dirty="0"/>
          </a:p>
        </p:txBody>
      </p:sp>
      <p:pic>
        <p:nvPicPr>
          <p:cNvPr id="5" name="Content Placeholder 4">
            <a:extLst>
              <a:ext uri="{FF2B5EF4-FFF2-40B4-BE49-F238E27FC236}">
                <a16:creationId xmlns:a16="http://schemas.microsoft.com/office/drawing/2014/main" id="{717E717F-20FE-D04F-8610-57BD75BB54FA}"/>
              </a:ext>
            </a:extLst>
          </p:cNvPr>
          <p:cNvPicPr>
            <a:picLocks noGrp="1" noChangeAspect="1"/>
          </p:cNvPicPr>
          <p:nvPr>
            <p:ph idx="1"/>
          </p:nvPr>
        </p:nvPicPr>
        <p:blipFill>
          <a:blip r:embed="rId2"/>
          <a:stretch>
            <a:fillRect/>
          </a:stretch>
        </p:blipFill>
        <p:spPr>
          <a:xfrm>
            <a:off x="0" y="1227426"/>
            <a:ext cx="12192000" cy="2725534"/>
          </a:xfrm>
        </p:spPr>
      </p:pic>
      <p:pic>
        <p:nvPicPr>
          <p:cNvPr id="7" name="Picture 6">
            <a:extLst>
              <a:ext uri="{FF2B5EF4-FFF2-40B4-BE49-F238E27FC236}">
                <a16:creationId xmlns:a16="http://schemas.microsoft.com/office/drawing/2014/main" id="{20DB3BF3-9B79-2A40-B491-32516A6FB9A3}"/>
              </a:ext>
            </a:extLst>
          </p:cNvPr>
          <p:cNvPicPr>
            <a:picLocks noChangeAspect="1"/>
          </p:cNvPicPr>
          <p:nvPr/>
        </p:nvPicPr>
        <p:blipFill>
          <a:blip r:embed="rId3"/>
          <a:stretch>
            <a:fillRect/>
          </a:stretch>
        </p:blipFill>
        <p:spPr>
          <a:xfrm>
            <a:off x="0" y="3891761"/>
            <a:ext cx="12192000" cy="2966239"/>
          </a:xfrm>
          <a:prstGeom prst="rect">
            <a:avLst/>
          </a:prstGeom>
        </p:spPr>
      </p:pic>
    </p:spTree>
    <p:extLst>
      <p:ext uri="{BB962C8B-B14F-4D97-AF65-F5344CB8AC3E}">
        <p14:creationId xmlns:p14="http://schemas.microsoft.com/office/powerpoint/2010/main" val="276209096"/>
      </p:ext>
    </p:extLst>
  </p:cSld>
  <p:clrMapOvr>
    <a:masterClrMapping/>
  </p:clrMapOvr>
  <p:transition>
    <p:wipe di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2FF72-6D5D-A746-B3AF-6A25143F5160}"/>
              </a:ext>
            </a:extLst>
          </p:cNvPr>
          <p:cNvSpPr>
            <a:spLocks noGrp="1"/>
          </p:cNvSpPr>
          <p:nvPr>
            <p:ph type="title"/>
          </p:nvPr>
        </p:nvSpPr>
        <p:spPr/>
        <p:txBody>
          <a:bodyPr/>
          <a:lstStyle/>
          <a:p>
            <a:r>
              <a:rPr lang="tr-TR" dirty="0">
                <a:solidFill>
                  <a:srgbClr val="FF0000"/>
                </a:solidFill>
              </a:rPr>
              <a:t>APA 7 sitili ile gösterim örnekleri</a:t>
            </a:r>
            <a:endParaRPr lang="tr-TR" dirty="0"/>
          </a:p>
        </p:txBody>
      </p:sp>
      <p:pic>
        <p:nvPicPr>
          <p:cNvPr id="8" name="Content Placeholder 7">
            <a:extLst>
              <a:ext uri="{FF2B5EF4-FFF2-40B4-BE49-F238E27FC236}">
                <a16:creationId xmlns:a16="http://schemas.microsoft.com/office/drawing/2014/main" id="{A4F54D5A-CDC4-2740-AA59-773261FEB621}"/>
              </a:ext>
            </a:extLst>
          </p:cNvPr>
          <p:cNvPicPr>
            <a:picLocks noGrp="1" noChangeAspect="1"/>
          </p:cNvPicPr>
          <p:nvPr>
            <p:ph idx="1"/>
          </p:nvPr>
        </p:nvPicPr>
        <p:blipFill>
          <a:blip r:embed="rId2"/>
          <a:stretch>
            <a:fillRect/>
          </a:stretch>
        </p:blipFill>
        <p:spPr>
          <a:xfrm>
            <a:off x="0" y="2071687"/>
            <a:ext cx="12192000" cy="2714625"/>
          </a:xfrm>
        </p:spPr>
      </p:pic>
      <p:pic>
        <p:nvPicPr>
          <p:cNvPr id="10" name="Picture 9">
            <a:extLst>
              <a:ext uri="{FF2B5EF4-FFF2-40B4-BE49-F238E27FC236}">
                <a16:creationId xmlns:a16="http://schemas.microsoft.com/office/drawing/2014/main" id="{40B7AA28-9495-9143-98E6-75010DB54AC6}"/>
              </a:ext>
            </a:extLst>
          </p:cNvPr>
          <p:cNvPicPr>
            <a:picLocks noChangeAspect="1"/>
          </p:cNvPicPr>
          <p:nvPr/>
        </p:nvPicPr>
        <p:blipFill>
          <a:blip r:embed="rId3"/>
          <a:stretch>
            <a:fillRect/>
          </a:stretch>
        </p:blipFill>
        <p:spPr>
          <a:xfrm>
            <a:off x="0" y="4898771"/>
            <a:ext cx="12192000" cy="1959229"/>
          </a:xfrm>
          <a:prstGeom prst="rect">
            <a:avLst/>
          </a:prstGeom>
        </p:spPr>
      </p:pic>
    </p:spTree>
    <p:extLst>
      <p:ext uri="{BB962C8B-B14F-4D97-AF65-F5344CB8AC3E}">
        <p14:creationId xmlns:p14="http://schemas.microsoft.com/office/powerpoint/2010/main" val="1906043261"/>
      </p:ext>
    </p:extLst>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91291-989E-834B-807A-A041310AAE77}"/>
              </a:ext>
            </a:extLst>
          </p:cNvPr>
          <p:cNvSpPr>
            <a:spLocks noGrp="1"/>
          </p:cNvSpPr>
          <p:nvPr>
            <p:ph type="title"/>
          </p:nvPr>
        </p:nvSpPr>
        <p:spPr/>
        <p:txBody>
          <a:bodyPr/>
          <a:lstStyle/>
          <a:p>
            <a:r>
              <a:rPr lang="tr-TR" dirty="0">
                <a:solidFill>
                  <a:srgbClr val="FF0000"/>
                </a:solidFill>
              </a:rPr>
              <a:t>Literatür incelemenin amaçları </a:t>
            </a:r>
            <a:r>
              <a:rPr lang="tr-TR" sz="2000" dirty="0">
                <a:solidFill>
                  <a:srgbClr val="FF0000"/>
                </a:solidFill>
              </a:rPr>
              <a:t>(1)</a:t>
            </a:r>
            <a:endParaRPr lang="tr-TR" dirty="0">
              <a:solidFill>
                <a:srgbClr val="FF0000"/>
              </a:solidFill>
            </a:endParaRPr>
          </a:p>
        </p:txBody>
      </p:sp>
      <p:sp>
        <p:nvSpPr>
          <p:cNvPr id="3" name="Content Placeholder 2">
            <a:extLst>
              <a:ext uri="{FF2B5EF4-FFF2-40B4-BE49-F238E27FC236}">
                <a16:creationId xmlns:a16="http://schemas.microsoft.com/office/drawing/2014/main" id="{DDCF1895-37C3-314E-9E22-E8C854097B74}"/>
              </a:ext>
            </a:extLst>
          </p:cNvPr>
          <p:cNvSpPr>
            <a:spLocks noGrp="1"/>
          </p:cNvSpPr>
          <p:nvPr>
            <p:ph idx="1"/>
          </p:nvPr>
        </p:nvSpPr>
        <p:spPr/>
        <p:txBody>
          <a:bodyPr>
            <a:normAutofit fontScale="92500" lnSpcReduction="20000"/>
          </a:bodyPr>
          <a:lstStyle/>
          <a:p>
            <a:pPr algn="just"/>
            <a:r>
              <a:rPr lang="tr-TR" dirty="0"/>
              <a:t>Araştırma problemini tanımlamak ve konuyu belirlemek</a:t>
            </a:r>
          </a:p>
          <a:p>
            <a:pPr algn="just"/>
            <a:r>
              <a:rPr lang="tr-TR" dirty="0"/>
              <a:t>Araştırma konusu, kavramı ya da problemi hakkında bilinen ya da bilinmeyenleri, tutarsızlıkları, farklılıkları tanımlamak</a:t>
            </a:r>
          </a:p>
          <a:p>
            <a:pPr algn="just"/>
            <a:r>
              <a:rPr lang="tr-TR" dirty="0"/>
              <a:t>Problemin önemini açıklamak ve kuramsal çerçevesini oluşturmak</a:t>
            </a:r>
          </a:p>
          <a:p>
            <a:pPr algn="just"/>
            <a:r>
              <a:rPr lang="tr-TR" dirty="0"/>
              <a:t>Araştırmanın amacı ve hedefini belirlemek</a:t>
            </a:r>
          </a:p>
          <a:p>
            <a:pPr algn="just"/>
            <a:r>
              <a:rPr lang="tr-TR" dirty="0"/>
              <a:t>Araştırma sorularını ya da hipotezlerini geliştirmek</a:t>
            </a:r>
          </a:p>
          <a:p>
            <a:pPr algn="just"/>
            <a:r>
              <a:rPr lang="tr-TR" dirty="0"/>
              <a:t>Araştırmayı planlamak (uygun tasarıma karar vermek, ana değişkenleri belirlemek, çalışma sınırlılıklarını belirlemek)</a:t>
            </a:r>
          </a:p>
          <a:p>
            <a:pPr algn="just"/>
            <a:r>
              <a:rPr lang="tr-TR" dirty="0"/>
              <a:t>Bulguların yorumlanması için çalışma sonuçlarını başka çalışmalar ile yorumlamak </a:t>
            </a:r>
            <a:r>
              <a:rPr lang="tr-TR" sz="2200" dirty="0"/>
              <a:t>(Nahcivan 2017; Köroğlu 2015)</a:t>
            </a:r>
            <a:r>
              <a:rPr lang="tr-TR" dirty="0"/>
              <a:t>.</a:t>
            </a:r>
          </a:p>
        </p:txBody>
      </p:sp>
    </p:spTree>
    <p:extLst>
      <p:ext uri="{BB962C8B-B14F-4D97-AF65-F5344CB8AC3E}">
        <p14:creationId xmlns:p14="http://schemas.microsoft.com/office/powerpoint/2010/main" val="851789113"/>
      </p:ext>
    </p:extLst>
  </p:cSld>
  <p:clrMapOvr>
    <a:masterClrMapping/>
  </p:clrMapOvr>
  <p:transition>
    <p:wipe di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C2F58-03D6-E141-91DB-2E2A86CA9DAE}"/>
              </a:ext>
            </a:extLst>
          </p:cNvPr>
          <p:cNvSpPr>
            <a:spLocks noGrp="1"/>
          </p:cNvSpPr>
          <p:nvPr>
            <p:ph type="title"/>
          </p:nvPr>
        </p:nvSpPr>
        <p:spPr/>
        <p:txBody>
          <a:bodyPr/>
          <a:lstStyle/>
          <a:p>
            <a:r>
              <a:rPr lang="tr-TR" dirty="0">
                <a:solidFill>
                  <a:srgbClr val="FF0000"/>
                </a:solidFill>
              </a:rPr>
              <a:t>APA 7 sitili ile gösterim örnekleri</a:t>
            </a:r>
            <a:endParaRPr lang="tr-TR" dirty="0"/>
          </a:p>
        </p:txBody>
      </p:sp>
      <p:pic>
        <p:nvPicPr>
          <p:cNvPr id="5" name="Content Placeholder 4">
            <a:extLst>
              <a:ext uri="{FF2B5EF4-FFF2-40B4-BE49-F238E27FC236}">
                <a16:creationId xmlns:a16="http://schemas.microsoft.com/office/drawing/2014/main" id="{86A89033-6D5F-A24E-8432-799E56249589}"/>
              </a:ext>
            </a:extLst>
          </p:cNvPr>
          <p:cNvPicPr>
            <a:picLocks noGrp="1" noChangeAspect="1"/>
          </p:cNvPicPr>
          <p:nvPr>
            <p:ph idx="1"/>
          </p:nvPr>
        </p:nvPicPr>
        <p:blipFill>
          <a:blip r:embed="rId2"/>
          <a:stretch>
            <a:fillRect/>
          </a:stretch>
        </p:blipFill>
        <p:spPr>
          <a:xfrm>
            <a:off x="0" y="2012130"/>
            <a:ext cx="12192000" cy="2554620"/>
          </a:xfrm>
        </p:spPr>
      </p:pic>
      <p:pic>
        <p:nvPicPr>
          <p:cNvPr id="7" name="Picture 6">
            <a:extLst>
              <a:ext uri="{FF2B5EF4-FFF2-40B4-BE49-F238E27FC236}">
                <a16:creationId xmlns:a16="http://schemas.microsoft.com/office/drawing/2014/main" id="{1121F716-0959-B943-BC14-9E3A56BB5622}"/>
              </a:ext>
            </a:extLst>
          </p:cNvPr>
          <p:cNvPicPr>
            <a:picLocks noChangeAspect="1"/>
          </p:cNvPicPr>
          <p:nvPr/>
        </p:nvPicPr>
        <p:blipFill>
          <a:blip r:embed="rId3"/>
          <a:stretch>
            <a:fillRect/>
          </a:stretch>
        </p:blipFill>
        <p:spPr>
          <a:xfrm>
            <a:off x="0" y="4606783"/>
            <a:ext cx="12192000" cy="2251217"/>
          </a:xfrm>
          <a:prstGeom prst="rect">
            <a:avLst/>
          </a:prstGeom>
        </p:spPr>
      </p:pic>
    </p:spTree>
    <p:extLst>
      <p:ext uri="{BB962C8B-B14F-4D97-AF65-F5344CB8AC3E}">
        <p14:creationId xmlns:p14="http://schemas.microsoft.com/office/powerpoint/2010/main" val="4124590383"/>
      </p:ext>
    </p:extLst>
  </p:cSld>
  <p:clrMapOvr>
    <a:masterClrMapping/>
  </p:clrMapOvr>
  <p:transition>
    <p:wipe di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2E4FC-6369-F444-9939-0CC504701405}"/>
              </a:ext>
            </a:extLst>
          </p:cNvPr>
          <p:cNvSpPr>
            <a:spLocks noGrp="1"/>
          </p:cNvSpPr>
          <p:nvPr>
            <p:ph type="title"/>
          </p:nvPr>
        </p:nvSpPr>
        <p:spPr/>
        <p:txBody>
          <a:bodyPr/>
          <a:lstStyle/>
          <a:p>
            <a:r>
              <a:rPr lang="tr-TR" dirty="0">
                <a:solidFill>
                  <a:srgbClr val="FF0000"/>
                </a:solidFill>
              </a:rPr>
              <a:t>APA 7 sitili ile gösterim örnekleri</a:t>
            </a:r>
            <a:endParaRPr lang="tr-TR" dirty="0"/>
          </a:p>
        </p:txBody>
      </p:sp>
      <p:pic>
        <p:nvPicPr>
          <p:cNvPr id="7" name="Picture 6">
            <a:extLst>
              <a:ext uri="{FF2B5EF4-FFF2-40B4-BE49-F238E27FC236}">
                <a16:creationId xmlns:a16="http://schemas.microsoft.com/office/drawing/2014/main" id="{C5C40506-390B-254E-893E-DAED307053B8}"/>
              </a:ext>
            </a:extLst>
          </p:cNvPr>
          <p:cNvPicPr>
            <a:picLocks noChangeAspect="1"/>
          </p:cNvPicPr>
          <p:nvPr/>
        </p:nvPicPr>
        <p:blipFill>
          <a:blip r:embed="rId2"/>
          <a:stretch>
            <a:fillRect/>
          </a:stretch>
        </p:blipFill>
        <p:spPr>
          <a:xfrm>
            <a:off x="0" y="1916205"/>
            <a:ext cx="12192000" cy="4941795"/>
          </a:xfrm>
          <a:prstGeom prst="rect">
            <a:avLst/>
          </a:prstGeom>
        </p:spPr>
      </p:pic>
    </p:spTree>
    <p:extLst>
      <p:ext uri="{BB962C8B-B14F-4D97-AF65-F5344CB8AC3E}">
        <p14:creationId xmlns:p14="http://schemas.microsoft.com/office/powerpoint/2010/main" val="2738137029"/>
      </p:ext>
    </p:extLst>
  </p:cSld>
  <p:clrMapOvr>
    <a:masterClrMapping/>
  </p:clrMapOvr>
  <p:transition>
    <p:wipe di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A3C9-CD80-224A-A2A0-D046CF088394}"/>
              </a:ext>
            </a:extLst>
          </p:cNvPr>
          <p:cNvSpPr>
            <a:spLocks noGrp="1"/>
          </p:cNvSpPr>
          <p:nvPr>
            <p:ph type="title"/>
          </p:nvPr>
        </p:nvSpPr>
        <p:spPr/>
        <p:txBody>
          <a:bodyPr/>
          <a:lstStyle/>
          <a:p>
            <a:r>
              <a:rPr lang="tr-TR" dirty="0">
                <a:solidFill>
                  <a:srgbClr val="FF0000"/>
                </a:solidFill>
              </a:rPr>
              <a:t>APA 7 sitili ile gösterim örnekleri</a:t>
            </a:r>
            <a:endParaRPr lang="tr-TR" dirty="0"/>
          </a:p>
        </p:txBody>
      </p:sp>
      <p:pic>
        <p:nvPicPr>
          <p:cNvPr id="5" name="Content Placeholder 4">
            <a:extLst>
              <a:ext uri="{FF2B5EF4-FFF2-40B4-BE49-F238E27FC236}">
                <a16:creationId xmlns:a16="http://schemas.microsoft.com/office/drawing/2014/main" id="{8E1772EB-9544-404B-89C3-3F4E763210A3}"/>
              </a:ext>
            </a:extLst>
          </p:cNvPr>
          <p:cNvPicPr>
            <a:picLocks noGrp="1" noChangeAspect="1"/>
          </p:cNvPicPr>
          <p:nvPr>
            <p:ph idx="1"/>
          </p:nvPr>
        </p:nvPicPr>
        <p:blipFill>
          <a:blip r:embed="rId2"/>
          <a:stretch>
            <a:fillRect/>
          </a:stretch>
        </p:blipFill>
        <p:spPr>
          <a:xfrm>
            <a:off x="0" y="3767481"/>
            <a:ext cx="12192000" cy="2052975"/>
          </a:xfrm>
        </p:spPr>
      </p:pic>
      <p:pic>
        <p:nvPicPr>
          <p:cNvPr id="7" name="Picture 6">
            <a:extLst>
              <a:ext uri="{FF2B5EF4-FFF2-40B4-BE49-F238E27FC236}">
                <a16:creationId xmlns:a16="http://schemas.microsoft.com/office/drawing/2014/main" id="{89BD4792-F639-CE4D-B96A-55379E8B7B0E}"/>
              </a:ext>
            </a:extLst>
          </p:cNvPr>
          <p:cNvPicPr>
            <a:picLocks noChangeAspect="1"/>
          </p:cNvPicPr>
          <p:nvPr/>
        </p:nvPicPr>
        <p:blipFill>
          <a:blip r:embed="rId3"/>
          <a:stretch>
            <a:fillRect/>
          </a:stretch>
        </p:blipFill>
        <p:spPr>
          <a:xfrm>
            <a:off x="0" y="1779494"/>
            <a:ext cx="12192000" cy="1972235"/>
          </a:xfrm>
          <a:prstGeom prst="rect">
            <a:avLst/>
          </a:prstGeom>
        </p:spPr>
      </p:pic>
    </p:spTree>
    <p:extLst>
      <p:ext uri="{BB962C8B-B14F-4D97-AF65-F5344CB8AC3E}">
        <p14:creationId xmlns:p14="http://schemas.microsoft.com/office/powerpoint/2010/main" val="25253168"/>
      </p:ext>
    </p:extLst>
  </p:cSld>
  <p:clrMapOvr>
    <a:masterClrMapping/>
  </p:clrMapOvr>
  <p:transition>
    <p:wipe di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63434-881D-F547-B4FF-997940DD80B5}"/>
              </a:ext>
            </a:extLst>
          </p:cNvPr>
          <p:cNvSpPr>
            <a:spLocks noGrp="1"/>
          </p:cNvSpPr>
          <p:nvPr>
            <p:ph type="title"/>
          </p:nvPr>
        </p:nvSpPr>
        <p:spPr/>
        <p:txBody>
          <a:bodyPr/>
          <a:lstStyle/>
          <a:p>
            <a:r>
              <a:rPr lang="tr-TR" dirty="0">
                <a:solidFill>
                  <a:srgbClr val="FF0000"/>
                </a:solidFill>
              </a:rPr>
              <a:t>Kaynakça</a:t>
            </a:r>
          </a:p>
        </p:txBody>
      </p:sp>
      <p:sp>
        <p:nvSpPr>
          <p:cNvPr id="3" name="Content Placeholder 2">
            <a:extLst>
              <a:ext uri="{FF2B5EF4-FFF2-40B4-BE49-F238E27FC236}">
                <a16:creationId xmlns:a16="http://schemas.microsoft.com/office/drawing/2014/main" id="{093041E2-F0D2-6F4D-9293-6A41BD166EA1}"/>
              </a:ext>
            </a:extLst>
          </p:cNvPr>
          <p:cNvSpPr>
            <a:spLocks noGrp="1"/>
          </p:cNvSpPr>
          <p:nvPr>
            <p:ph idx="1"/>
          </p:nvPr>
        </p:nvSpPr>
        <p:spPr/>
        <p:txBody>
          <a:bodyPr/>
          <a:lstStyle/>
          <a:p>
            <a:pPr marL="941388" indent="-584200" algn="just">
              <a:buNone/>
            </a:pPr>
            <a:r>
              <a:rPr lang="tr-TR" sz="2800" dirty="0">
                <a:latin typeface="Times New Roman" panose="02020603050405020304" pitchFamily="18" charset="0"/>
                <a:cs typeface="Times New Roman" panose="02020603050405020304" pitchFamily="18" charset="0"/>
              </a:rPr>
              <a:t>Köroğlu, S. A. (2015). Literatür taraması üzerine notlar ve bir tarama tekniği. </a:t>
            </a:r>
            <a:r>
              <a:rPr lang="tr-TR" sz="2800" i="1">
                <a:latin typeface="Times New Roman" panose="02020603050405020304" pitchFamily="18" charset="0"/>
                <a:cs typeface="Times New Roman" panose="02020603050405020304" pitchFamily="18" charset="0"/>
              </a:rPr>
              <a:t>GİDB </a:t>
            </a:r>
            <a:r>
              <a:rPr lang="tr-TR" sz="2800" i="1" dirty="0">
                <a:latin typeface="Times New Roman" panose="02020603050405020304" pitchFamily="18" charset="0"/>
                <a:cs typeface="Times New Roman" panose="02020603050405020304" pitchFamily="18" charset="0"/>
              </a:rPr>
              <a:t>Dergi</a:t>
            </a:r>
            <a:r>
              <a:rPr lang="tr-TR" sz="2800" dirty="0">
                <a:latin typeface="Times New Roman" panose="02020603050405020304" pitchFamily="18" charset="0"/>
                <a:cs typeface="Times New Roman" panose="02020603050405020304" pitchFamily="18" charset="0"/>
              </a:rPr>
              <a:t>, (01), 61-69.</a:t>
            </a:r>
          </a:p>
          <a:p>
            <a:pPr marL="941388" indent="-584200" algn="just">
              <a:buNone/>
            </a:pPr>
            <a:r>
              <a:rPr lang="tr-TR" sz="2800" dirty="0">
                <a:latin typeface="Times New Roman" panose="02020603050405020304" pitchFamily="18" charset="0"/>
                <a:cs typeface="Times New Roman" panose="02020603050405020304" pitchFamily="18" charset="0"/>
              </a:rPr>
              <a:t>Nahcivan, N. (2017). Hemşirelikte süreç, uygulama, ve kritik. Araştırma konusu belirleme &amp; literatür tarama ve inceleme. (Editörler: Erdoğan, S. ve ark). 3. basım, ISBN: 9786053353461</a:t>
            </a:r>
          </a:p>
          <a:p>
            <a:pPr marL="941388" indent="-584200" algn="just">
              <a:buNone/>
            </a:pPr>
            <a:r>
              <a:rPr lang="tr-TR" sz="2800" dirty="0">
                <a:latin typeface="Times New Roman" panose="02020603050405020304" pitchFamily="18" charset="0"/>
                <a:cs typeface="Times New Roman" panose="02020603050405020304" pitchFamily="18" charset="0"/>
              </a:rPr>
              <a:t>Pehlivan, A.T. (2017).  Bilimsel araştırma yöntemleri ve araştırma etiği, Literatür nasıl taranır? (Editörler: </a:t>
            </a:r>
            <a:r>
              <a:rPr lang="tr-TR" sz="2800" dirty="0" err="1">
                <a:latin typeface="Times New Roman" panose="02020603050405020304" pitchFamily="18" charset="0"/>
                <a:cs typeface="Times New Roman" panose="02020603050405020304" pitchFamily="18" charset="0"/>
              </a:rPr>
              <a:t>Kırbaş</a:t>
            </a:r>
            <a:r>
              <a:rPr lang="tr-TR" sz="2800" dirty="0">
                <a:latin typeface="Times New Roman" panose="02020603050405020304" pitchFamily="18" charset="0"/>
                <a:cs typeface="Times New Roman" panose="02020603050405020304" pitchFamily="18" charset="0"/>
              </a:rPr>
              <a:t>, D., Çevik, E.), 2. Basım, ISBN: 9786053356301</a:t>
            </a:r>
          </a:p>
        </p:txBody>
      </p:sp>
    </p:spTree>
    <p:extLst>
      <p:ext uri="{BB962C8B-B14F-4D97-AF65-F5344CB8AC3E}">
        <p14:creationId xmlns:p14="http://schemas.microsoft.com/office/powerpoint/2010/main" val="2261783056"/>
      </p:ext>
    </p:extLst>
  </p:cSld>
  <p:clrMapOvr>
    <a:masterClrMapping/>
  </p:clrMapOvr>
  <p:transition>
    <p:wipe di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98F5E7-B127-3347-A05C-95E34FE8B599}"/>
              </a:ext>
            </a:extLst>
          </p:cNvPr>
          <p:cNvSpPr>
            <a:spLocks noGrp="1"/>
          </p:cNvSpPr>
          <p:nvPr>
            <p:ph idx="1"/>
          </p:nvPr>
        </p:nvSpPr>
        <p:spPr/>
        <p:txBody>
          <a:bodyPr/>
          <a:lstStyle/>
          <a:p>
            <a:pPr marL="0" indent="0" algn="ctr">
              <a:buNone/>
            </a:pPr>
            <a:r>
              <a:rPr lang="tr-TR" sz="8000" dirty="0">
                <a:latin typeface="Monotype Corsiva" panose="03010101010201010101" pitchFamily="66" charset="0"/>
              </a:rPr>
              <a:t>TEŞEKKÜR </a:t>
            </a:r>
          </a:p>
          <a:p>
            <a:pPr marL="0" indent="0" algn="ctr">
              <a:buNone/>
            </a:pPr>
            <a:r>
              <a:rPr lang="tr-TR" sz="7600" dirty="0">
                <a:latin typeface="Monotype Corsiva" panose="03010101010201010101" pitchFamily="66" charset="0"/>
              </a:rPr>
              <a:t>EDERİZ…</a:t>
            </a:r>
          </a:p>
        </p:txBody>
      </p:sp>
    </p:spTree>
    <p:extLst>
      <p:ext uri="{BB962C8B-B14F-4D97-AF65-F5344CB8AC3E}">
        <p14:creationId xmlns:p14="http://schemas.microsoft.com/office/powerpoint/2010/main" val="1095244979"/>
      </p:ext>
    </p:extLst>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91291-989E-834B-807A-A041310AAE77}"/>
              </a:ext>
            </a:extLst>
          </p:cNvPr>
          <p:cNvSpPr>
            <a:spLocks noGrp="1"/>
          </p:cNvSpPr>
          <p:nvPr>
            <p:ph type="title"/>
          </p:nvPr>
        </p:nvSpPr>
        <p:spPr/>
        <p:txBody>
          <a:bodyPr/>
          <a:lstStyle/>
          <a:p>
            <a:r>
              <a:rPr lang="tr-TR" dirty="0">
                <a:solidFill>
                  <a:srgbClr val="FF0000"/>
                </a:solidFill>
              </a:rPr>
              <a:t>Literatür incelemenin amaçları </a:t>
            </a:r>
            <a:r>
              <a:rPr lang="tr-TR" sz="2000" dirty="0">
                <a:solidFill>
                  <a:srgbClr val="FF0000"/>
                </a:solidFill>
              </a:rPr>
              <a:t>(2)</a:t>
            </a:r>
            <a:endParaRPr lang="tr-TR" dirty="0">
              <a:solidFill>
                <a:srgbClr val="FF0000"/>
              </a:solidFill>
            </a:endParaRPr>
          </a:p>
        </p:txBody>
      </p:sp>
      <p:sp>
        <p:nvSpPr>
          <p:cNvPr id="3" name="Content Placeholder 2">
            <a:extLst>
              <a:ext uri="{FF2B5EF4-FFF2-40B4-BE49-F238E27FC236}">
                <a16:creationId xmlns:a16="http://schemas.microsoft.com/office/drawing/2014/main" id="{DDCF1895-37C3-314E-9E22-E8C854097B74}"/>
              </a:ext>
            </a:extLst>
          </p:cNvPr>
          <p:cNvSpPr>
            <a:spLocks noGrp="1"/>
          </p:cNvSpPr>
          <p:nvPr>
            <p:ph idx="1"/>
          </p:nvPr>
        </p:nvSpPr>
        <p:spPr/>
        <p:txBody>
          <a:bodyPr>
            <a:normAutofit/>
          </a:bodyPr>
          <a:lstStyle/>
          <a:p>
            <a:pPr algn="just"/>
            <a:r>
              <a:rPr lang="tr-TR" dirty="0"/>
              <a:t>Ayrıca henüz bilinmeyen ama kanıtlanmış son güncel çalışmaların saha çalışmalarında kullanılmasını sağlamak amacıyla literatür taraması yapılmaktadır.</a:t>
            </a:r>
          </a:p>
        </p:txBody>
      </p:sp>
    </p:spTree>
    <p:extLst>
      <p:ext uri="{BB962C8B-B14F-4D97-AF65-F5344CB8AC3E}">
        <p14:creationId xmlns:p14="http://schemas.microsoft.com/office/powerpoint/2010/main" val="4078764893"/>
      </p:ext>
    </p:extLst>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036E6-C7AD-9040-9F33-6F1B9CA8DFF5}"/>
              </a:ext>
            </a:extLst>
          </p:cNvPr>
          <p:cNvSpPr>
            <a:spLocks noGrp="1"/>
          </p:cNvSpPr>
          <p:nvPr>
            <p:ph type="title"/>
          </p:nvPr>
        </p:nvSpPr>
        <p:spPr/>
        <p:txBody>
          <a:bodyPr/>
          <a:lstStyle/>
          <a:p>
            <a:r>
              <a:rPr lang="tr-TR" dirty="0">
                <a:solidFill>
                  <a:srgbClr val="FF0000"/>
                </a:solidFill>
              </a:rPr>
              <a:t>Literatür incelemenin amaçları </a:t>
            </a:r>
            <a:r>
              <a:rPr lang="tr-TR" sz="2000" dirty="0">
                <a:solidFill>
                  <a:srgbClr val="FF0000"/>
                </a:solidFill>
              </a:rPr>
              <a:t>(3)</a:t>
            </a:r>
            <a:endParaRPr lang="tr-TR" dirty="0">
              <a:solidFill>
                <a:srgbClr val="FF0000"/>
              </a:solidFill>
            </a:endParaRPr>
          </a:p>
        </p:txBody>
      </p:sp>
      <p:sp>
        <p:nvSpPr>
          <p:cNvPr id="3" name="Content Placeholder 2">
            <a:extLst>
              <a:ext uri="{FF2B5EF4-FFF2-40B4-BE49-F238E27FC236}">
                <a16:creationId xmlns:a16="http://schemas.microsoft.com/office/drawing/2014/main" id="{403A7790-4BCC-9846-8078-CDC332FBD0BF}"/>
              </a:ext>
            </a:extLst>
          </p:cNvPr>
          <p:cNvSpPr>
            <a:spLocks noGrp="1"/>
          </p:cNvSpPr>
          <p:nvPr>
            <p:ph idx="1"/>
          </p:nvPr>
        </p:nvSpPr>
        <p:spPr/>
        <p:txBody>
          <a:bodyPr/>
          <a:lstStyle/>
          <a:p>
            <a:pPr algn="just"/>
            <a:r>
              <a:rPr lang="tr-TR" dirty="0"/>
              <a:t>Araştırma problemini tanımlamak ve konuyu belirlemek</a:t>
            </a:r>
          </a:p>
          <a:p>
            <a:pPr algn="just"/>
            <a:r>
              <a:rPr lang="tr-TR" dirty="0"/>
              <a:t>Araştırma konusu, kavramı ya da problemi hakkında bilinen ve bilinmeyenler hakkında fikir sunma</a:t>
            </a:r>
          </a:p>
          <a:p>
            <a:pPr algn="just"/>
            <a:r>
              <a:rPr lang="tr-TR" dirty="0"/>
              <a:t>Problemin önemi açıklama ve kuramsal çerçevesini oluşturmak</a:t>
            </a:r>
          </a:p>
          <a:p>
            <a:pPr algn="just"/>
            <a:r>
              <a:rPr lang="tr-TR" dirty="0"/>
              <a:t>Araştırma amacı ve hedefini belirlemek</a:t>
            </a:r>
          </a:p>
          <a:p>
            <a:pPr algn="just"/>
            <a:r>
              <a:rPr lang="tr-TR" dirty="0"/>
              <a:t>Araştırma sorusu ve hipotezi için rehber olmak</a:t>
            </a:r>
          </a:p>
          <a:p>
            <a:pPr algn="just"/>
            <a:r>
              <a:rPr lang="tr-TR" dirty="0"/>
              <a:t>Araştırma tasarımının oluşmasında yardımcı olmak </a:t>
            </a:r>
            <a:r>
              <a:rPr lang="tr-TR" sz="2000" dirty="0"/>
              <a:t>(Nahcivan 2017)</a:t>
            </a:r>
            <a:r>
              <a:rPr lang="tr-TR" dirty="0"/>
              <a:t>.</a:t>
            </a:r>
          </a:p>
          <a:p>
            <a:endParaRPr lang="tr-TR" dirty="0"/>
          </a:p>
          <a:p>
            <a:endParaRPr lang="tr-TR" dirty="0"/>
          </a:p>
          <a:p>
            <a:endParaRPr lang="tr-TR" dirty="0"/>
          </a:p>
        </p:txBody>
      </p:sp>
    </p:spTree>
    <p:extLst>
      <p:ext uri="{BB962C8B-B14F-4D97-AF65-F5344CB8AC3E}">
        <p14:creationId xmlns:p14="http://schemas.microsoft.com/office/powerpoint/2010/main" val="1929018230"/>
      </p:ext>
    </p:extLst>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036E6-C7AD-9040-9F33-6F1B9CA8DFF5}"/>
              </a:ext>
            </a:extLst>
          </p:cNvPr>
          <p:cNvSpPr>
            <a:spLocks noGrp="1"/>
          </p:cNvSpPr>
          <p:nvPr>
            <p:ph type="title"/>
          </p:nvPr>
        </p:nvSpPr>
        <p:spPr/>
        <p:txBody>
          <a:bodyPr/>
          <a:lstStyle/>
          <a:p>
            <a:r>
              <a:rPr lang="tr-TR" dirty="0">
                <a:solidFill>
                  <a:srgbClr val="FF0000"/>
                </a:solidFill>
              </a:rPr>
              <a:t>Literatür tarama ve inceleme aşamaları</a:t>
            </a:r>
          </a:p>
        </p:txBody>
      </p:sp>
      <p:sp>
        <p:nvSpPr>
          <p:cNvPr id="3" name="Content Placeholder 2">
            <a:extLst>
              <a:ext uri="{FF2B5EF4-FFF2-40B4-BE49-F238E27FC236}">
                <a16:creationId xmlns:a16="http://schemas.microsoft.com/office/drawing/2014/main" id="{403A7790-4BCC-9846-8078-CDC332FBD0BF}"/>
              </a:ext>
            </a:extLst>
          </p:cNvPr>
          <p:cNvSpPr>
            <a:spLocks noGrp="1"/>
          </p:cNvSpPr>
          <p:nvPr>
            <p:ph idx="1"/>
          </p:nvPr>
        </p:nvSpPr>
        <p:spPr/>
        <p:txBody>
          <a:bodyPr/>
          <a:lstStyle/>
          <a:p>
            <a:pPr>
              <a:buFont typeface="+mj-lt"/>
              <a:buAutoNum type="arabicPeriod"/>
            </a:pPr>
            <a:r>
              <a:rPr lang="tr-TR" dirty="0"/>
              <a:t>Odak soruyu belirleme,</a:t>
            </a:r>
          </a:p>
          <a:p>
            <a:pPr>
              <a:buFont typeface="+mj-lt"/>
              <a:buAutoNum type="arabicPeriod"/>
            </a:pPr>
            <a:r>
              <a:rPr lang="tr-TR" dirty="0"/>
              <a:t>Kaynak belirleme ve bulma,</a:t>
            </a:r>
          </a:p>
          <a:p>
            <a:pPr>
              <a:buFont typeface="+mj-lt"/>
              <a:buAutoNum type="arabicPeriod"/>
            </a:pPr>
            <a:r>
              <a:rPr lang="tr-TR" dirty="0"/>
              <a:t>Kaynakları okuma, kritik etme ve yorumlama,</a:t>
            </a:r>
          </a:p>
          <a:p>
            <a:pPr>
              <a:buFont typeface="+mj-lt"/>
              <a:buAutoNum type="arabicPeriod"/>
            </a:pPr>
            <a:r>
              <a:rPr lang="tr-TR" dirty="0"/>
              <a:t>İncelemeyi yazma </a:t>
            </a:r>
            <a:r>
              <a:rPr lang="tr-TR" sz="2000" dirty="0"/>
              <a:t>(Nahcivan 2017)</a:t>
            </a:r>
            <a:r>
              <a:rPr lang="tr-TR" dirty="0"/>
              <a:t>.</a:t>
            </a:r>
          </a:p>
          <a:p>
            <a:pPr>
              <a:buFont typeface="+mj-lt"/>
              <a:buAutoNum type="arabicPeriod"/>
            </a:pPr>
            <a:endParaRPr lang="tr-TR" b="1" i="1" dirty="0"/>
          </a:p>
          <a:p>
            <a:endParaRPr lang="tr-TR" dirty="0"/>
          </a:p>
          <a:p>
            <a:endParaRPr lang="tr-TR" dirty="0"/>
          </a:p>
        </p:txBody>
      </p:sp>
    </p:spTree>
    <p:extLst>
      <p:ext uri="{BB962C8B-B14F-4D97-AF65-F5344CB8AC3E}">
        <p14:creationId xmlns:p14="http://schemas.microsoft.com/office/powerpoint/2010/main" val="3614775238"/>
      </p:ext>
    </p:extLst>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036E6-C7AD-9040-9F33-6F1B9CA8DFF5}"/>
              </a:ext>
            </a:extLst>
          </p:cNvPr>
          <p:cNvSpPr>
            <a:spLocks noGrp="1"/>
          </p:cNvSpPr>
          <p:nvPr>
            <p:ph type="title"/>
          </p:nvPr>
        </p:nvSpPr>
        <p:spPr/>
        <p:txBody>
          <a:bodyPr/>
          <a:lstStyle/>
          <a:p>
            <a:r>
              <a:rPr lang="tr-TR" dirty="0">
                <a:solidFill>
                  <a:srgbClr val="FF0000"/>
                </a:solidFill>
              </a:rPr>
              <a:t>Odak soruyu belirleme</a:t>
            </a:r>
          </a:p>
        </p:txBody>
      </p:sp>
      <p:sp>
        <p:nvSpPr>
          <p:cNvPr id="3" name="Content Placeholder 2">
            <a:extLst>
              <a:ext uri="{FF2B5EF4-FFF2-40B4-BE49-F238E27FC236}">
                <a16:creationId xmlns:a16="http://schemas.microsoft.com/office/drawing/2014/main" id="{403A7790-4BCC-9846-8078-CDC332FBD0BF}"/>
              </a:ext>
            </a:extLst>
          </p:cNvPr>
          <p:cNvSpPr>
            <a:spLocks noGrp="1"/>
          </p:cNvSpPr>
          <p:nvPr>
            <p:ph idx="1"/>
          </p:nvPr>
        </p:nvSpPr>
        <p:spPr/>
        <p:txBody>
          <a:bodyPr/>
          <a:lstStyle/>
          <a:p>
            <a:pPr marL="0" indent="0" algn="just">
              <a:buNone/>
            </a:pPr>
            <a:r>
              <a:rPr lang="tr-TR" dirty="0"/>
              <a:t>	Hangi konuda tarama ve inceleme yapacağını belirlemek için bu basamak önemlidir.</a:t>
            </a:r>
          </a:p>
          <a:p>
            <a:pPr marL="0" indent="0" algn="just">
              <a:buNone/>
            </a:pPr>
            <a:endParaRPr lang="tr-TR" dirty="0"/>
          </a:p>
          <a:p>
            <a:pPr marL="0" indent="0" algn="just">
              <a:buNone/>
            </a:pPr>
            <a:r>
              <a:rPr lang="tr-TR" dirty="0"/>
              <a:t>Nicel ve nitel araştırmalarda odak sorular farklılık göstermektedir.</a:t>
            </a:r>
          </a:p>
          <a:p>
            <a:pPr lvl="1" algn="just"/>
            <a:r>
              <a:rPr lang="tr-TR" dirty="0"/>
              <a:t>Nicel araştırma: çalışmanın ana kavramlarını, değişkenlerini kapsamaktadır.</a:t>
            </a:r>
          </a:p>
          <a:p>
            <a:pPr lvl="1" algn="just"/>
            <a:r>
              <a:rPr lang="tr-TR" dirty="0"/>
              <a:t>Nitel araştırma: daha az yapılandırılmış ve daha kapalı sorular bulunmaktadır </a:t>
            </a:r>
            <a:r>
              <a:rPr lang="tr-TR" sz="2000" dirty="0"/>
              <a:t>(Nahcivan 2017)</a:t>
            </a:r>
            <a:r>
              <a:rPr lang="tr-TR" dirty="0"/>
              <a:t>.</a:t>
            </a:r>
          </a:p>
        </p:txBody>
      </p:sp>
    </p:spTree>
    <p:extLst>
      <p:ext uri="{BB962C8B-B14F-4D97-AF65-F5344CB8AC3E}">
        <p14:creationId xmlns:p14="http://schemas.microsoft.com/office/powerpoint/2010/main" val="694642033"/>
      </p:ext>
    </p:extLst>
  </p:cSld>
  <p:clrMapOvr>
    <a:masterClrMapping/>
  </p:clrMapOvr>
  <p:transition>
    <p:wipe dir="d"/>
  </p:transition>
</p:sld>
</file>

<file path=ppt/theme/theme1.xml><?xml version="1.0" encoding="utf-8"?>
<a:theme xmlns:a="http://schemas.openxmlformats.org/drawingml/2006/main" name="Tema1">
  <a:themeElements>
    <a:clrScheme name="Office Teması">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1D772782-DF74-5541-AC8C-C3DC4DA1D2C7}" vid="{CB33C6BF-858D-ED4F-94A8-87C5E9EF948A}"/>
    </a:ext>
  </a:extLst>
</a:theme>
</file>

<file path=ppt/theme/theme2.xml><?xml version="1.0" encoding="utf-8"?>
<a:theme xmlns:a="http://schemas.openxmlformats.org/drawingml/2006/main" name="SDU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2">
  <a:themeElements>
    <a:clrScheme name="Office Teması">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2" id="{A67CD7BB-3FF1-C041-9E5B-8B5583B24E5A}" vid="{202809FB-6AE8-A24F-B7DC-020F70F6EF72}"/>
    </a:ext>
  </a:extLst>
</a:theme>
</file>

<file path=ppt/theme/theme4.xml><?xml version="1.0" encoding="utf-8"?>
<a:theme xmlns:a="http://schemas.openxmlformats.org/drawingml/2006/main" name="1_Tema1">
  <a:themeElements>
    <a:clrScheme name="Office Teması">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1D772782-DF74-5541-AC8C-C3DC4DA1D2C7}" vid="{CB33C6BF-858D-ED4F-94A8-87C5E9EF948A}"/>
    </a:ext>
  </a:extLst>
</a:theme>
</file>

<file path=ppt/theme/theme5.xml><?xml version="1.0" encoding="utf-8"?>
<a:theme xmlns:a="http://schemas.openxmlformats.org/drawingml/2006/main" name="1_SDU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eme_SDU">
  <a:themeElements>
    <a:clrScheme name="Office Teması">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_SDU" id="{5C767280-F288-E449-9953-EB24CE934EE5}" vid="{C9F8CD87-E657-C14D-9039-CE23CE28935F}"/>
    </a:ext>
  </a:extLst>
</a:theme>
</file>

<file path=ppt/theme/theme7.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8.xml><?xml version="1.0" encoding="utf-8"?>
<a:theme xmlns:a="http://schemas.openxmlformats.org/drawingml/2006/main" name="3_SDU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Tema1</Template>
  <TotalTime>1103</TotalTime>
  <Words>1774</Words>
  <Application>Microsoft Office PowerPoint</Application>
  <PresentationFormat>Geniş ekran</PresentationFormat>
  <Paragraphs>175</Paragraphs>
  <Slides>54</Slides>
  <Notes>1</Notes>
  <HiddenSlides>0</HiddenSlides>
  <MMClips>0</MMClips>
  <ScaleCrop>false</ScaleCrop>
  <HeadingPairs>
    <vt:vector size="6" baseType="variant">
      <vt:variant>
        <vt:lpstr>Kullanılan Yazı Tipleri</vt:lpstr>
      </vt:variant>
      <vt:variant>
        <vt:i4>6</vt:i4>
      </vt:variant>
      <vt:variant>
        <vt:lpstr>Tema</vt:lpstr>
      </vt:variant>
      <vt:variant>
        <vt:i4>8</vt:i4>
      </vt:variant>
      <vt:variant>
        <vt:lpstr>Slayt Başlıkları</vt:lpstr>
      </vt:variant>
      <vt:variant>
        <vt:i4>54</vt:i4>
      </vt:variant>
    </vt:vector>
  </HeadingPairs>
  <TitlesOfParts>
    <vt:vector size="68" baseType="lpstr">
      <vt:lpstr>Arial</vt:lpstr>
      <vt:lpstr>Calibri</vt:lpstr>
      <vt:lpstr>Calibri Light</vt:lpstr>
      <vt:lpstr>Monotype Corsiva</vt:lpstr>
      <vt:lpstr>Myriad Pro</vt:lpstr>
      <vt:lpstr>Times New Roman</vt:lpstr>
      <vt:lpstr>Tema1</vt:lpstr>
      <vt:lpstr>SDU_theme</vt:lpstr>
      <vt:lpstr>Tema2</vt:lpstr>
      <vt:lpstr>1_Tema1</vt:lpstr>
      <vt:lpstr>1_SDU_theme</vt:lpstr>
      <vt:lpstr>Theme_SDU</vt:lpstr>
      <vt:lpstr>Office Teması</vt:lpstr>
      <vt:lpstr>3_SDU_theme</vt:lpstr>
      <vt:lpstr>PowerPoint Sunusu</vt:lpstr>
      <vt:lpstr>Literatür</vt:lpstr>
      <vt:lpstr>Literatür tarama nedir?</vt:lpstr>
      <vt:lpstr>Literatür Tarama ve İnceleme</vt:lpstr>
      <vt:lpstr>Literatür incelemenin amaçları (1)</vt:lpstr>
      <vt:lpstr>Literatür incelemenin amaçları (2)</vt:lpstr>
      <vt:lpstr>Literatür incelemenin amaçları (3)</vt:lpstr>
      <vt:lpstr>Literatür tarama ve inceleme aşamaları</vt:lpstr>
      <vt:lpstr>Odak soruyu belirleme</vt:lpstr>
      <vt:lpstr>Kaynakları belirleme ve bulma- anahtar kelime</vt:lpstr>
      <vt:lpstr> Anahtar Kelime (1) </vt:lpstr>
      <vt:lpstr>Anahtar kelime (2)</vt:lpstr>
      <vt:lpstr>Anahtar Kelime (3) </vt:lpstr>
      <vt:lpstr>Anahtar Kelime (4) </vt:lpstr>
      <vt:lpstr>Anahtar Kelime (5)</vt:lpstr>
      <vt:lpstr>Kaynakları okuma, kritik etme ve yorumlama</vt:lpstr>
      <vt:lpstr>Literatür incelemesinde kullanılan kaynaklar (1) </vt:lpstr>
      <vt:lpstr>Literatür incelemesinde kullanılan kaynaklar (2) </vt:lpstr>
      <vt:lpstr>Literatür incelemesinde kullanılan kaynaklar (3) </vt:lpstr>
      <vt:lpstr>Kütüphane kullanımı</vt:lpstr>
      <vt:lpstr>Kütüphane kullanımı</vt:lpstr>
      <vt:lpstr>Kütüphane kullanımı</vt:lpstr>
      <vt:lpstr>Kütüphane Kullanımı</vt:lpstr>
      <vt:lpstr>Kütüphane kullanımı</vt:lpstr>
      <vt:lpstr>Kütüphane kullanımı</vt:lpstr>
      <vt:lpstr>Kütüphane kullanımı</vt:lpstr>
      <vt:lpstr>Kütüphane kullanımı</vt:lpstr>
      <vt:lpstr>Veri Tabanları</vt:lpstr>
      <vt:lpstr>Veri tabanında tarama</vt:lpstr>
      <vt:lpstr>Veri tabanından tarama</vt:lpstr>
      <vt:lpstr>Veri tabanından tarama</vt:lpstr>
      <vt:lpstr>Veri tabanından tarama</vt:lpstr>
      <vt:lpstr>Veri tabanından tarama</vt:lpstr>
      <vt:lpstr>Veri tabanından tarama</vt:lpstr>
      <vt:lpstr>Veri tabanından tarama</vt:lpstr>
      <vt:lpstr>Veri tabanından tarama</vt:lpstr>
      <vt:lpstr>Veri tabanından tarama</vt:lpstr>
      <vt:lpstr>Gooogle Scholar tarama yapmak için aşağıdaki adımlar izlenmelidir:</vt:lpstr>
      <vt:lpstr>Gooogle Scholar tarama yapmak için aşağıdaki adımlar izlenmelidir</vt:lpstr>
      <vt:lpstr>Gooogle Scholar tarama yapmak için aşağıdaki adımlar izlenmelidir</vt:lpstr>
      <vt:lpstr>Gooogle Scholar tarama yapmak için aşağıdaki adımlar izlenmelidir</vt:lpstr>
      <vt:lpstr>Gooogle Scholar tarama yapmak için aşağıdaki adımlar izlenmelidir</vt:lpstr>
      <vt:lpstr>Kaynak Gösterimi</vt:lpstr>
      <vt:lpstr>Kaynak Gösterimi</vt:lpstr>
      <vt:lpstr>Kaynak Gösterimi</vt:lpstr>
      <vt:lpstr>Kaynak Gösterimi Metin İçerisinde Farklı Sitillerde Olabilir:</vt:lpstr>
      <vt:lpstr>APA 7 Gösterimi</vt:lpstr>
      <vt:lpstr>APA 7 sitili ile gösterim örnekleri</vt:lpstr>
      <vt:lpstr>APA 7 sitili ile gösterim örnekleri</vt:lpstr>
      <vt:lpstr>APA 7 sitili ile gösterim örnekleri</vt:lpstr>
      <vt:lpstr>APA 7 sitili ile gösterim örnekleri</vt:lpstr>
      <vt:lpstr>APA 7 sitili ile gösterim örnekleri</vt:lpstr>
      <vt:lpstr>Kaynakça</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Literatür tarama</dc:title>
  <dc:creator>feyza bardak</dc:creator>
  <cp:lastModifiedBy>Esin Uslusoy</cp:lastModifiedBy>
  <cp:revision>59</cp:revision>
  <dcterms:created xsi:type="dcterms:W3CDTF">2022-06-20T06:38:49Z</dcterms:created>
  <dcterms:modified xsi:type="dcterms:W3CDTF">2022-10-14T13:01:26Z</dcterms:modified>
</cp:coreProperties>
</file>