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91" r:id="rId4"/>
    <p:sldId id="292" r:id="rId5"/>
    <p:sldId id="293" r:id="rId6"/>
    <p:sldId id="294" r:id="rId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15.10.2020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15.10.2020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15.10.2020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15.10.2020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813"/>
            <a:ext cx="1083945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730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404938"/>
            <a:ext cx="73914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479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819150"/>
            <a:ext cx="86487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424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38188"/>
            <a:ext cx="904875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7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752475"/>
            <a:ext cx="882967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641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1477"/>
            <a:ext cx="8229600" cy="4423409"/>
          </a:xfrm>
        </p:spPr>
      </p:pic>
    </p:spTree>
    <p:extLst>
      <p:ext uri="{BB962C8B-B14F-4D97-AF65-F5344CB8AC3E}">
        <p14:creationId xmlns:p14="http://schemas.microsoft.com/office/powerpoint/2010/main" val="3410551661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Ekran Gösterisi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9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ToshibaPc</dc:creator>
  <cp:lastModifiedBy>Şerife</cp:lastModifiedBy>
  <cp:revision>7</cp:revision>
  <dcterms:created xsi:type="dcterms:W3CDTF">2020-10-12T09:00:30Z</dcterms:created>
  <dcterms:modified xsi:type="dcterms:W3CDTF">2020-10-15T05:50:14Z</dcterms:modified>
</cp:coreProperties>
</file>